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95.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ags/tag9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7.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8.xml" ContentType="application/vnd.openxmlformats-officedocument.them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9.xml" ContentType="application/vnd.openxmlformats-officedocument.them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0.xml" ContentType="application/vnd.openxmlformats-officedocument.them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heme/theme11.xml" ContentType="application/vnd.openxmlformats-officedocument.theme+xml"/>
  <Override PartName="/ppt/tags/tag306.xml" ContentType="application/vnd.openxmlformats-officedocument.presentationml.tags+xml"/>
  <Override PartName="/ppt/notesSlides/notesSlide1.xml" ContentType="application/vnd.openxmlformats-officedocument.presentationml.notesSlide+xml"/>
  <Override PartName="/ppt/tags/tag307.xml" ContentType="application/vnd.openxmlformats-officedocument.presentationml.tags+xml"/>
  <Override PartName="/ppt/notesSlides/notesSlide2.xml" ContentType="application/vnd.openxmlformats-officedocument.presentationml.notesSlide+xml"/>
  <Override PartName="/ppt/tags/tag308.xml" ContentType="application/vnd.openxmlformats-officedocument.presentationml.tags+xml"/>
  <Override PartName="/ppt/notesSlides/notesSlide3.xml" ContentType="application/vnd.openxmlformats-officedocument.presentationml.notesSlide+xml"/>
  <Override PartName="/ppt/tags/tag309.xml" ContentType="application/vnd.openxmlformats-officedocument.presentationml.tags+xml"/>
  <Override PartName="/ppt/notesSlides/notesSlide4.xml" ContentType="application/vnd.openxmlformats-officedocument.presentationml.notesSlide+xml"/>
  <Override PartName="/ppt/tags/tag310.xml" ContentType="application/vnd.openxmlformats-officedocument.presentationml.tags+xml"/>
  <Override PartName="/ppt/notesSlides/notesSlide5.xml" ContentType="application/vnd.openxmlformats-officedocument.presentationml.notesSlide+xml"/>
  <Override PartName="/ppt/tags/tag311.xml" ContentType="application/vnd.openxmlformats-officedocument.presentationml.tags+xml"/>
  <Override PartName="/ppt/notesSlides/notesSlide6.xml" ContentType="application/vnd.openxmlformats-officedocument.presentationml.notesSlide+xml"/>
  <Override PartName="/ppt/tags/tag3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 id="2147483847" r:id="rId2"/>
    <p:sldMasterId id="2147483939" r:id="rId3"/>
    <p:sldMasterId id="2147484067" r:id="rId4"/>
    <p:sldMasterId id="2147484082" r:id="rId5"/>
    <p:sldMasterId id="2147484088" r:id="rId6"/>
    <p:sldMasterId id="2147484131" r:id="rId7"/>
    <p:sldMasterId id="2147484287" r:id="rId8"/>
    <p:sldMasterId id="2147484304" r:id="rId9"/>
    <p:sldMasterId id="2147484329" r:id="rId10"/>
  </p:sldMasterIdLst>
  <p:notesMasterIdLst>
    <p:notesMasterId r:id="rId19"/>
  </p:notesMasterIdLst>
  <p:sldIdLst>
    <p:sldId id="2145707362" r:id="rId11"/>
    <p:sldId id="2145707388" r:id="rId12"/>
    <p:sldId id="2145707373" r:id="rId13"/>
    <p:sldId id="988" r:id="rId14"/>
    <p:sldId id="407" r:id="rId15"/>
    <p:sldId id="2145707391" r:id="rId16"/>
    <p:sldId id="2145707392" r:id="rId17"/>
    <p:sldId id="2147327250"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53D02-B6EF-4E24-8E06-105E08F18EE3}" v="98" dt="2021-11-21T21:01:11.9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167"/>
    <p:restoredTop sz="92824"/>
  </p:normalViewPr>
  <p:slideViewPr>
    <p:cSldViewPr snapToGrid="0" snapToObjects="1">
      <p:cViewPr varScale="1">
        <p:scale>
          <a:sx n="31" d="100"/>
          <a:sy n="31" d="100"/>
        </p:scale>
        <p:origin x="1120"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enius, Ann" userId="99b091a9-be29-42b5-ad2d-3373e2b73505" providerId="ADAL" clId="{8B553D02-B6EF-4E24-8E06-105E08F18EE3}"/>
    <pc:docChg chg="undo custSel addSld delSld modSld sldOrd addMainMaster delMainMaster">
      <pc:chgData name="Hellenius, Ann" userId="99b091a9-be29-42b5-ad2d-3373e2b73505" providerId="ADAL" clId="{8B553D02-B6EF-4E24-8E06-105E08F18EE3}" dt="2021-11-21T21:01:19.962" v="3357" actId="20577"/>
      <pc:docMkLst>
        <pc:docMk/>
      </pc:docMkLst>
      <pc:sldChg chg="modSp add mod modClrScheme chgLayout">
        <pc:chgData name="Hellenius, Ann" userId="99b091a9-be29-42b5-ad2d-3373e2b73505" providerId="ADAL" clId="{8B553D02-B6EF-4E24-8E06-105E08F18EE3}" dt="2021-11-21T20:28:44.232" v="1319" actId="20577"/>
        <pc:sldMkLst>
          <pc:docMk/>
          <pc:sldMk cId="3095053489" sldId="407"/>
        </pc:sldMkLst>
        <pc:spChg chg="mod ord">
          <ac:chgData name="Hellenius, Ann" userId="99b091a9-be29-42b5-ad2d-3373e2b73505" providerId="ADAL" clId="{8B553D02-B6EF-4E24-8E06-105E08F18EE3}" dt="2021-11-21T20:28:11.017" v="1305" actId="700"/>
          <ac:spMkLst>
            <pc:docMk/>
            <pc:sldMk cId="3095053489" sldId="407"/>
            <ac:spMk id="2" creationId="{00000000-0000-0000-0000-000000000000}"/>
          </ac:spMkLst>
        </pc:spChg>
        <pc:spChg chg="mod ord">
          <ac:chgData name="Hellenius, Ann" userId="99b091a9-be29-42b5-ad2d-3373e2b73505" providerId="ADAL" clId="{8B553D02-B6EF-4E24-8E06-105E08F18EE3}" dt="2021-11-21T20:28:44.232" v="1319" actId="20577"/>
          <ac:spMkLst>
            <pc:docMk/>
            <pc:sldMk cId="3095053489" sldId="407"/>
            <ac:spMk id="4" creationId="{00000000-0000-0000-0000-000000000000}"/>
          </ac:spMkLst>
        </pc:spChg>
      </pc:sldChg>
      <pc:sldChg chg="del">
        <pc:chgData name="Hellenius, Ann" userId="99b091a9-be29-42b5-ad2d-3373e2b73505" providerId="ADAL" clId="{8B553D02-B6EF-4E24-8E06-105E08F18EE3}" dt="2021-11-21T19:41:08.919" v="0" actId="47"/>
        <pc:sldMkLst>
          <pc:docMk/>
          <pc:sldMk cId="3699634547" sldId="479"/>
        </pc:sldMkLst>
      </pc:sldChg>
      <pc:sldChg chg="addSp delSp modSp add mod">
        <pc:chgData name="Hellenius, Ann" userId="99b091a9-be29-42b5-ad2d-3373e2b73505" providerId="ADAL" clId="{8B553D02-B6EF-4E24-8E06-105E08F18EE3}" dt="2021-11-21T20:27:38.256" v="1303" actId="20577"/>
        <pc:sldMkLst>
          <pc:docMk/>
          <pc:sldMk cId="1933514904" sldId="988"/>
        </pc:sldMkLst>
        <pc:spChg chg="add del mod">
          <ac:chgData name="Hellenius, Ann" userId="99b091a9-be29-42b5-ad2d-3373e2b73505" providerId="ADAL" clId="{8B553D02-B6EF-4E24-8E06-105E08F18EE3}" dt="2021-11-21T19:50:40.787" v="535" actId="478"/>
          <ac:spMkLst>
            <pc:docMk/>
            <pc:sldMk cId="1933514904" sldId="988"/>
            <ac:spMk id="3" creationId="{B591C887-1D32-4F5D-8DB0-FE097569A7B9}"/>
          </ac:spMkLst>
        </pc:spChg>
        <pc:spChg chg="add mod">
          <ac:chgData name="Hellenius, Ann" userId="99b091a9-be29-42b5-ad2d-3373e2b73505" providerId="ADAL" clId="{8B553D02-B6EF-4E24-8E06-105E08F18EE3}" dt="2021-11-21T19:57:47.662" v="1237" actId="15"/>
          <ac:spMkLst>
            <pc:docMk/>
            <pc:sldMk cId="1933514904" sldId="988"/>
            <ac:spMk id="5" creationId="{F29FFF69-E788-406C-BF12-CC76E86FEA41}"/>
          </ac:spMkLst>
        </pc:spChg>
        <pc:spChg chg="add mod">
          <ac:chgData name="Hellenius, Ann" userId="99b091a9-be29-42b5-ad2d-3373e2b73505" providerId="ADAL" clId="{8B553D02-B6EF-4E24-8E06-105E08F18EE3}" dt="2021-11-21T20:27:38.256" v="1303" actId="20577"/>
          <ac:spMkLst>
            <pc:docMk/>
            <pc:sldMk cId="1933514904" sldId="988"/>
            <ac:spMk id="6" creationId="{98A02256-F891-4D2C-9E9F-A556AE5CCB4C}"/>
          </ac:spMkLst>
        </pc:spChg>
        <pc:picChg chg="mod">
          <ac:chgData name="Hellenius, Ann" userId="99b091a9-be29-42b5-ad2d-3373e2b73505" providerId="ADAL" clId="{8B553D02-B6EF-4E24-8E06-105E08F18EE3}" dt="2021-11-21T20:27:00.732" v="1240" actId="1076"/>
          <ac:picMkLst>
            <pc:docMk/>
            <pc:sldMk cId="1933514904" sldId="988"/>
            <ac:picMk id="2" creationId="{00000000-0000-0000-0000-000000000000}"/>
          </ac:picMkLst>
        </pc:picChg>
      </pc:sldChg>
      <pc:sldChg chg="del">
        <pc:chgData name="Hellenius, Ann" userId="99b091a9-be29-42b5-ad2d-3373e2b73505" providerId="ADAL" clId="{8B553D02-B6EF-4E24-8E06-105E08F18EE3}" dt="2021-11-21T19:42:44.901" v="3" actId="47"/>
        <pc:sldMkLst>
          <pc:docMk/>
          <pc:sldMk cId="4212809339" sldId="2862"/>
        </pc:sldMkLst>
      </pc:sldChg>
      <pc:sldChg chg="del">
        <pc:chgData name="Hellenius, Ann" userId="99b091a9-be29-42b5-ad2d-3373e2b73505" providerId="ADAL" clId="{8B553D02-B6EF-4E24-8E06-105E08F18EE3}" dt="2021-11-21T19:41:08.919" v="0" actId="47"/>
        <pc:sldMkLst>
          <pc:docMk/>
          <pc:sldMk cId="1322743243" sldId="2870"/>
        </pc:sldMkLst>
      </pc:sldChg>
      <pc:sldChg chg="add del">
        <pc:chgData name="Hellenius, Ann" userId="99b091a9-be29-42b5-ad2d-3373e2b73505" providerId="ADAL" clId="{8B553D02-B6EF-4E24-8E06-105E08F18EE3}" dt="2021-11-21T20:34:12.220" v="1628" actId="47"/>
        <pc:sldMkLst>
          <pc:docMk/>
          <pc:sldMk cId="4166084458" sldId="2874"/>
        </pc:sldMkLst>
      </pc:sldChg>
      <pc:sldChg chg="del ord">
        <pc:chgData name="Hellenius, Ann" userId="99b091a9-be29-42b5-ad2d-3373e2b73505" providerId="ADAL" clId="{8B553D02-B6EF-4E24-8E06-105E08F18EE3}" dt="2021-11-21T20:51:49.160" v="3323" actId="47"/>
        <pc:sldMkLst>
          <pc:docMk/>
          <pc:sldMk cId="738360077" sldId="2876"/>
        </pc:sldMkLst>
      </pc:sldChg>
      <pc:sldChg chg="del">
        <pc:chgData name="Hellenius, Ann" userId="99b091a9-be29-42b5-ad2d-3373e2b73505" providerId="ADAL" clId="{8B553D02-B6EF-4E24-8E06-105E08F18EE3}" dt="2021-11-21T20:51:49.160" v="3323" actId="47"/>
        <pc:sldMkLst>
          <pc:docMk/>
          <pc:sldMk cId="4245821775" sldId="2924"/>
        </pc:sldMkLst>
      </pc:sldChg>
      <pc:sldChg chg="del">
        <pc:chgData name="Hellenius, Ann" userId="99b091a9-be29-42b5-ad2d-3373e2b73505" providerId="ADAL" clId="{8B553D02-B6EF-4E24-8E06-105E08F18EE3}" dt="2021-11-21T20:51:49.160" v="3323" actId="47"/>
        <pc:sldMkLst>
          <pc:docMk/>
          <pc:sldMk cId="1313693348" sldId="2925"/>
        </pc:sldMkLst>
      </pc:sldChg>
      <pc:sldChg chg="del">
        <pc:chgData name="Hellenius, Ann" userId="99b091a9-be29-42b5-ad2d-3373e2b73505" providerId="ADAL" clId="{8B553D02-B6EF-4E24-8E06-105E08F18EE3}" dt="2021-11-21T19:42:59.875" v="4" actId="47"/>
        <pc:sldMkLst>
          <pc:docMk/>
          <pc:sldMk cId="2559795768" sldId="2931"/>
        </pc:sldMkLst>
      </pc:sldChg>
      <pc:sldChg chg="del">
        <pc:chgData name="Hellenius, Ann" userId="99b091a9-be29-42b5-ad2d-3373e2b73505" providerId="ADAL" clId="{8B553D02-B6EF-4E24-8E06-105E08F18EE3}" dt="2021-11-21T20:34:04.199" v="1627" actId="47"/>
        <pc:sldMkLst>
          <pc:docMk/>
          <pc:sldMk cId="823081575" sldId="2946"/>
        </pc:sldMkLst>
      </pc:sldChg>
      <pc:sldChg chg="del">
        <pc:chgData name="Hellenius, Ann" userId="99b091a9-be29-42b5-ad2d-3373e2b73505" providerId="ADAL" clId="{8B553D02-B6EF-4E24-8E06-105E08F18EE3}" dt="2021-11-21T19:43:02.552" v="5" actId="47"/>
        <pc:sldMkLst>
          <pc:docMk/>
          <pc:sldMk cId="4207385468" sldId="2947"/>
        </pc:sldMkLst>
      </pc:sldChg>
      <pc:sldChg chg="del">
        <pc:chgData name="Hellenius, Ann" userId="99b091a9-be29-42b5-ad2d-3373e2b73505" providerId="ADAL" clId="{8B553D02-B6EF-4E24-8E06-105E08F18EE3}" dt="2021-11-21T19:42:35.999" v="2" actId="47"/>
        <pc:sldMkLst>
          <pc:docMk/>
          <pc:sldMk cId="2116914592" sldId="2951"/>
        </pc:sldMkLst>
      </pc:sldChg>
      <pc:sldChg chg="del">
        <pc:chgData name="Hellenius, Ann" userId="99b091a9-be29-42b5-ad2d-3373e2b73505" providerId="ADAL" clId="{8B553D02-B6EF-4E24-8E06-105E08F18EE3}" dt="2021-11-21T19:42:32.805" v="1" actId="47"/>
        <pc:sldMkLst>
          <pc:docMk/>
          <pc:sldMk cId="3770935898" sldId="2134808389"/>
        </pc:sldMkLst>
      </pc:sldChg>
      <pc:sldChg chg="del">
        <pc:chgData name="Hellenius, Ann" userId="99b091a9-be29-42b5-ad2d-3373e2b73505" providerId="ADAL" clId="{8B553D02-B6EF-4E24-8E06-105E08F18EE3}" dt="2021-11-21T19:43:04.532" v="6" actId="47"/>
        <pc:sldMkLst>
          <pc:docMk/>
          <pc:sldMk cId="487486416" sldId="2134808391"/>
        </pc:sldMkLst>
      </pc:sldChg>
      <pc:sldChg chg="del">
        <pc:chgData name="Hellenius, Ann" userId="99b091a9-be29-42b5-ad2d-3373e2b73505" providerId="ADAL" clId="{8B553D02-B6EF-4E24-8E06-105E08F18EE3}" dt="2021-11-21T19:41:08.919" v="0" actId="47"/>
        <pc:sldMkLst>
          <pc:docMk/>
          <pc:sldMk cId="2220758121" sldId="2134808392"/>
        </pc:sldMkLst>
      </pc:sldChg>
      <pc:sldChg chg="del">
        <pc:chgData name="Hellenius, Ann" userId="99b091a9-be29-42b5-ad2d-3373e2b73505" providerId="ADAL" clId="{8B553D02-B6EF-4E24-8E06-105E08F18EE3}" dt="2021-11-21T19:42:32.805" v="1" actId="47"/>
        <pc:sldMkLst>
          <pc:docMk/>
          <pc:sldMk cId="1512508487" sldId="2145707355"/>
        </pc:sldMkLst>
      </pc:sldChg>
      <pc:sldChg chg="modSp mod">
        <pc:chgData name="Hellenius, Ann" userId="99b091a9-be29-42b5-ad2d-3373e2b73505" providerId="ADAL" clId="{8B553D02-B6EF-4E24-8E06-105E08F18EE3}" dt="2021-11-21T21:01:19.962" v="3357" actId="20577"/>
        <pc:sldMkLst>
          <pc:docMk/>
          <pc:sldMk cId="1511169497" sldId="2145707362"/>
        </pc:sldMkLst>
        <pc:spChg chg="mod">
          <ac:chgData name="Hellenius, Ann" userId="99b091a9-be29-42b5-ad2d-3373e2b73505" providerId="ADAL" clId="{8B553D02-B6EF-4E24-8E06-105E08F18EE3}" dt="2021-11-21T21:01:19.962" v="3357" actId="20577"/>
          <ac:spMkLst>
            <pc:docMk/>
            <pc:sldMk cId="1511169497" sldId="2145707362"/>
            <ac:spMk id="7" creationId="{81914F58-13D7-4B40-AD3F-2FA3DAE29004}"/>
          </ac:spMkLst>
        </pc:spChg>
      </pc:sldChg>
      <pc:sldChg chg="del">
        <pc:chgData name="Hellenius, Ann" userId="99b091a9-be29-42b5-ad2d-3373e2b73505" providerId="ADAL" clId="{8B553D02-B6EF-4E24-8E06-105E08F18EE3}" dt="2021-11-21T20:34:12.220" v="1628" actId="47"/>
        <pc:sldMkLst>
          <pc:docMk/>
          <pc:sldMk cId="3144052267" sldId="2145707364"/>
        </pc:sldMkLst>
      </pc:sldChg>
      <pc:sldChg chg="del">
        <pc:chgData name="Hellenius, Ann" userId="99b091a9-be29-42b5-ad2d-3373e2b73505" providerId="ADAL" clId="{8B553D02-B6EF-4E24-8E06-105E08F18EE3}" dt="2021-11-21T20:51:49.160" v="3323" actId="47"/>
        <pc:sldMkLst>
          <pc:docMk/>
          <pc:sldMk cId="1672966160" sldId="2145707365"/>
        </pc:sldMkLst>
      </pc:sldChg>
      <pc:sldChg chg="modSp mod ord">
        <pc:chgData name="Hellenius, Ann" userId="99b091a9-be29-42b5-ad2d-3373e2b73505" providerId="ADAL" clId="{8B553D02-B6EF-4E24-8E06-105E08F18EE3}" dt="2021-11-21T19:47:30.551" v="486" actId="108"/>
        <pc:sldMkLst>
          <pc:docMk/>
          <pc:sldMk cId="2172286138" sldId="2145707373"/>
        </pc:sldMkLst>
        <pc:spChg chg="mod">
          <ac:chgData name="Hellenius, Ann" userId="99b091a9-be29-42b5-ad2d-3373e2b73505" providerId="ADAL" clId="{8B553D02-B6EF-4E24-8E06-105E08F18EE3}" dt="2021-11-21T19:47:30.551" v="486" actId="108"/>
          <ac:spMkLst>
            <pc:docMk/>
            <pc:sldMk cId="2172286138" sldId="2145707373"/>
            <ac:spMk id="7" creationId="{A99730E0-30C7-4AB3-B6EC-C53CCACFDE01}"/>
          </ac:spMkLst>
        </pc:spChg>
      </pc:sldChg>
      <pc:sldChg chg="del">
        <pc:chgData name="Hellenius, Ann" userId="99b091a9-be29-42b5-ad2d-3373e2b73505" providerId="ADAL" clId="{8B553D02-B6EF-4E24-8E06-105E08F18EE3}" dt="2021-11-21T20:51:49.160" v="3323" actId="47"/>
        <pc:sldMkLst>
          <pc:docMk/>
          <pc:sldMk cId="2773149077" sldId="2145707376"/>
        </pc:sldMkLst>
      </pc:sldChg>
      <pc:sldChg chg="del">
        <pc:chgData name="Hellenius, Ann" userId="99b091a9-be29-42b5-ad2d-3373e2b73505" providerId="ADAL" clId="{8B553D02-B6EF-4E24-8E06-105E08F18EE3}" dt="2021-11-21T19:42:59.875" v="4" actId="47"/>
        <pc:sldMkLst>
          <pc:docMk/>
          <pc:sldMk cId="4237741934" sldId="2145707386"/>
        </pc:sldMkLst>
      </pc:sldChg>
      <pc:sldChg chg="add del ord">
        <pc:chgData name="Hellenius, Ann" userId="99b091a9-be29-42b5-ad2d-3373e2b73505" providerId="ADAL" clId="{8B553D02-B6EF-4E24-8E06-105E08F18EE3}" dt="2021-11-21T19:43:14.454" v="10"/>
        <pc:sldMkLst>
          <pc:docMk/>
          <pc:sldMk cId="758798616" sldId="2145707388"/>
        </pc:sldMkLst>
      </pc:sldChg>
      <pc:sldChg chg="del">
        <pc:chgData name="Hellenius, Ann" userId="99b091a9-be29-42b5-ad2d-3373e2b73505" providerId="ADAL" clId="{8B553D02-B6EF-4E24-8E06-105E08F18EE3}" dt="2021-11-21T20:51:49.160" v="3323" actId="47"/>
        <pc:sldMkLst>
          <pc:docMk/>
          <pc:sldMk cId="1919607943" sldId="2145707390"/>
        </pc:sldMkLst>
      </pc:sldChg>
      <pc:sldChg chg="delSp modSp add mod">
        <pc:chgData name="Hellenius, Ann" userId="99b091a9-be29-42b5-ad2d-3373e2b73505" providerId="ADAL" clId="{8B553D02-B6EF-4E24-8E06-105E08F18EE3}" dt="2021-11-21T20:33:35.574" v="1623" actId="5793"/>
        <pc:sldMkLst>
          <pc:docMk/>
          <pc:sldMk cId="527738947" sldId="2145707391"/>
        </pc:sldMkLst>
        <pc:spChg chg="mod">
          <ac:chgData name="Hellenius, Ann" userId="99b091a9-be29-42b5-ad2d-3373e2b73505" providerId="ADAL" clId="{8B553D02-B6EF-4E24-8E06-105E08F18EE3}" dt="2021-11-21T20:33:35.574" v="1623" actId="5793"/>
          <ac:spMkLst>
            <pc:docMk/>
            <pc:sldMk cId="527738947" sldId="2145707391"/>
            <ac:spMk id="5" creationId="{F29FFF69-E788-406C-BF12-CC76E86FEA41}"/>
          </ac:spMkLst>
        </pc:spChg>
        <pc:spChg chg="mod">
          <ac:chgData name="Hellenius, Ann" userId="99b091a9-be29-42b5-ad2d-3373e2b73505" providerId="ADAL" clId="{8B553D02-B6EF-4E24-8E06-105E08F18EE3}" dt="2021-11-21T20:29:17.134" v="1330" actId="20577"/>
          <ac:spMkLst>
            <pc:docMk/>
            <pc:sldMk cId="527738947" sldId="2145707391"/>
            <ac:spMk id="6" creationId="{98A02256-F891-4D2C-9E9F-A556AE5CCB4C}"/>
          </ac:spMkLst>
        </pc:spChg>
        <pc:picChg chg="del">
          <ac:chgData name="Hellenius, Ann" userId="99b091a9-be29-42b5-ad2d-3373e2b73505" providerId="ADAL" clId="{8B553D02-B6EF-4E24-8E06-105E08F18EE3}" dt="2021-11-21T20:29:12.845" v="1323" actId="478"/>
          <ac:picMkLst>
            <pc:docMk/>
            <pc:sldMk cId="527738947" sldId="2145707391"/>
            <ac:picMk id="2" creationId="{00000000-0000-0000-0000-000000000000}"/>
          </ac:picMkLst>
        </pc:picChg>
      </pc:sldChg>
      <pc:sldChg chg="add del setBg">
        <pc:chgData name="Hellenius, Ann" userId="99b091a9-be29-42b5-ad2d-3373e2b73505" providerId="ADAL" clId="{8B553D02-B6EF-4E24-8E06-105E08F18EE3}" dt="2021-11-21T20:29:06.773" v="1321"/>
        <pc:sldMkLst>
          <pc:docMk/>
          <pc:sldMk cId="2595439369" sldId="2145707391"/>
        </pc:sldMkLst>
      </pc:sldChg>
      <pc:sldChg chg="add del setBg">
        <pc:chgData name="Hellenius, Ann" userId="99b091a9-be29-42b5-ad2d-3373e2b73505" providerId="ADAL" clId="{8B553D02-B6EF-4E24-8E06-105E08F18EE3}" dt="2021-11-21T20:33:47.754" v="1625"/>
        <pc:sldMkLst>
          <pc:docMk/>
          <pc:sldMk cId="1383301531" sldId="2145707392"/>
        </pc:sldMkLst>
      </pc:sldChg>
      <pc:sldChg chg="addSp delSp modSp add mod delAnim modAnim">
        <pc:chgData name="Hellenius, Ann" userId="99b091a9-be29-42b5-ad2d-3373e2b73505" providerId="ADAL" clId="{8B553D02-B6EF-4E24-8E06-105E08F18EE3}" dt="2021-11-21T20:51:13.155" v="3240" actId="478"/>
        <pc:sldMkLst>
          <pc:docMk/>
          <pc:sldMk cId="2943924427" sldId="2145707392"/>
        </pc:sldMkLst>
        <pc:spChg chg="mod">
          <ac:chgData name="Hellenius, Ann" userId="99b091a9-be29-42b5-ad2d-3373e2b73505" providerId="ADAL" clId="{8B553D02-B6EF-4E24-8E06-105E08F18EE3}" dt="2021-11-21T20:50:16.278" v="3217" actId="20577"/>
          <ac:spMkLst>
            <pc:docMk/>
            <pc:sldMk cId="2943924427" sldId="2145707392"/>
            <ac:spMk id="5" creationId="{F29FFF69-E788-406C-BF12-CC76E86FEA41}"/>
          </ac:spMkLst>
        </pc:spChg>
        <pc:spChg chg="mod">
          <ac:chgData name="Hellenius, Ann" userId="99b091a9-be29-42b5-ad2d-3373e2b73505" providerId="ADAL" clId="{8B553D02-B6EF-4E24-8E06-105E08F18EE3}" dt="2021-11-21T20:43:55.243" v="2470" actId="20577"/>
          <ac:spMkLst>
            <pc:docMk/>
            <pc:sldMk cId="2943924427" sldId="2145707392"/>
            <ac:spMk id="6" creationId="{98A02256-F891-4D2C-9E9F-A556AE5CCB4C}"/>
          </ac:spMkLst>
        </pc:spChg>
        <pc:spChg chg="add del mod">
          <ac:chgData name="Hellenius, Ann" userId="99b091a9-be29-42b5-ad2d-3373e2b73505" providerId="ADAL" clId="{8B553D02-B6EF-4E24-8E06-105E08F18EE3}" dt="2021-11-21T20:51:13.155" v="3240" actId="478"/>
          <ac:spMkLst>
            <pc:docMk/>
            <pc:sldMk cId="2943924427" sldId="2145707392"/>
            <ac:spMk id="7" creationId="{F3D82AD1-1919-410B-AC47-521AA07D2D7B}"/>
          </ac:spMkLst>
        </pc:spChg>
      </pc:sldChg>
      <pc:sldChg chg="del">
        <pc:chgData name="Hellenius, Ann" userId="99b091a9-be29-42b5-ad2d-3373e2b73505" providerId="ADAL" clId="{8B553D02-B6EF-4E24-8E06-105E08F18EE3}" dt="2021-11-21T19:41:08.919" v="0" actId="47"/>
        <pc:sldMkLst>
          <pc:docMk/>
          <pc:sldMk cId="294759064" sldId="2145707652"/>
        </pc:sldMkLst>
      </pc:sldChg>
      <pc:sldChg chg="addSp delSp modSp add mod modAnim">
        <pc:chgData name="Hellenius, Ann" userId="99b091a9-be29-42b5-ad2d-3373e2b73505" providerId="ADAL" clId="{8B553D02-B6EF-4E24-8E06-105E08F18EE3}" dt="2021-11-21T20:51:38.874" v="3322" actId="20577"/>
        <pc:sldMkLst>
          <pc:docMk/>
          <pc:sldMk cId="3264194416" sldId="2147327250"/>
        </pc:sldMkLst>
        <pc:spChg chg="mod">
          <ac:chgData name="Hellenius, Ann" userId="99b091a9-be29-42b5-ad2d-3373e2b73505" providerId="ADAL" clId="{8B553D02-B6EF-4E24-8E06-105E08F18EE3}" dt="2021-11-21T20:43:15.578" v="2421" actId="1036"/>
          <ac:spMkLst>
            <pc:docMk/>
            <pc:sldMk cId="3264194416" sldId="2147327250"/>
            <ac:spMk id="26" creationId="{8A4A330B-86EA-4F0E-9221-7F2245397904}"/>
          </ac:spMkLst>
        </pc:spChg>
        <pc:spChg chg="mod">
          <ac:chgData name="Hellenius, Ann" userId="99b091a9-be29-42b5-ad2d-3373e2b73505" providerId="ADAL" clId="{8B553D02-B6EF-4E24-8E06-105E08F18EE3}" dt="2021-11-21T20:43:19.968" v="2434" actId="20577"/>
          <ac:spMkLst>
            <pc:docMk/>
            <pc:sldMk cId="3264194416" sldId="2147327250"/>
            <ac:spMk id="27" creationId="{5D43923C-8D10-48BD-9EFC-F07B56F33AD2}"/>
          </ac:spMkLst>
        </pc:spChg>
        <pc:spChg chg="mod">
          <ac:chgData name="Hellenius, Ann" userId="99b091a9-be29-42b5-ad2d-3373e2b73505" providerId="ADAL" clId="{8B553D02-B6EF-4E24-8E06-105E08F18EE3}" dt="2021-11-21T20:43:15.578" v="2421" actId="1036"/>
          <ac:spMkLst>
            <pc:docMk/>
            <pc:sldMk cId="3264194416" sldId="2147327250"/>
            <ac:spMk id="28" creationId="{781FC1C4-1763-4119-9A59-BE285567214E}"/>
          </ac:spMkLst>
        </pc:spChg>
        <pc:spChg chg="mod">
          <ac:chgData name="Hellenius, Ann" userId="99b091a9-be29-42b5-ad2d-3373e2b73505" providerId="ADAL" clId="{8B553D02-B6EF-4E24-8E06-105E08F18EE3}" dt="2021-11-21T20:43:15.578" v="2421" actId="1036"/>
          <ac:spMkLst>
            <pc:docMk/>
            <pc:sldMk cId="3264194416" sldId="2147327250"/>
            <ac:spMk id="29" creationId="{36440699-DD75-4C3F-9B07-5B9938460255}"/>
          </ac:spMkLst>
        </pc:spChg>
        <pc:spChg chg="mod">
          <ac:chgData name="Hellenius, Ann" userId="99b091a9-be29-42b5-ad2d-3373e2b73505" providerId="ADAL" clId="{8B553D02-B6EF-4E24-8E06-105E08F18EE3}" dt="2021-11-21T20:43:15.578" v="2421" actId="1036"/>
          <ac:spMkLst>
            <pc:docMk/>
            <pc:sldMk cId="3264194416" sldId="2147327250"/>
            <ac:spMk id="30" creationId="{0EEBF8B1-0F62-4543-9B7C-9D64DB057D07}"/>
          </ac:spMkLst>
        </pc:spChg>
        <pc:spChg chg="mod">
          <ac:chgData name="Hellenius, Ann" userId="99b091a9-be29-42b5-ad2d-3373e2b73505" providerId="ADAL" clId="{8B553D02-B6EF-4E24-8E06-105E08F18EE3}" dt="2021-11-21T20:43:15.578" v="2421" actId="1036"/>
          <ac:spMkLst>
            <pc:docMk/>
            <pc:sldMk cId="3264194416" sldId="2147327250"/>
            <ac:spMk id="31" creationId="{CD18E513-5775-4057-8A68-C675AFB05487}"/>
          </ac:spMkLst>
        </pc:spChg>
        <pc:spChg chg="mod">
          <ac:chgData name="Hellenius, Ann" userId="99b091a9-be29-42b5-ad2d-3373e2b73505" providerId="ADAL" clId="{8B553D02-B6EF-4E24-8E06-105E08F18EE3}" dt="2021-11-21T20:43:15.578" v="2421" actId="1036"/>
          <ac:spMkLst>
            <pc:docMk/>
            <pc:sldMk cId="3264194416" sldId="2147327250"/>
            <ac:spMk id="32" creationId="{F12192D3-18BE-4193-9BC0-D4E216AB039B}"/>
          </ac:spMkLst>
        </pc:spChg>
        <pc:spChg chg="mod">
          <ac:chgData name="Hellenius, Ann" userId="99b091a9-be29-42b5-ad2d-3373e2b73505" providerId="ADAL" clId="{8B553D02-B6EF-4E24-8E06-105E08F18EE3}" dt="2021-11-21T20:43:15.578" v="2421" actId="1036"/>
          <ac:spMkLst>
            <pc:docMk/>
            <pc:sldMk cId="3264194416" sldId="2147327250"/>
            <ac:spMk id="33" creationId="{934C0CD1-30F3-48BE-8AC9-BFF59DE3A865}"/>
          </ac:spMkLst>
        </pc:spChg>
        <pc:spChg chg="del">
          <ac:chgData name="Hellenius, Ann" userId="99b091a9-be29-42b5-ad2d-3373e2b73505" providerId="ADAL" clId="{8B553D02-B6EF-4E24-8E06-105E08F18EE3}" dt="2021-11-21T20:35:58.133" v="1634" actId="478"/>
          <ac:spMkLst>
            <pc:docMk/>
            <pc:sldMk cId="3264194416" sldId="2147327250"/>
            <ac:spMk id="35" creationId="{DE885738-686E-4E68-8966-AEE0A8FF0495}"/>
          </ac:spMkLst>
        </pc:spChg>
        <pc:spChg chg="del">
          <ac:chgData name="Hellenius, Ann" userId="99b091a9-be29-42b5-ad2d-3373e2b73505" providerId="ADAL" clId="{8B553D02-B6EF-4E24-8E06-105E08F18EE3}" dt="2021-11-21T20:35:58.133" v="1634" actId="478"/>
          <ac:spMkLst>
            <pc:docMk/>
            <pc:sldMk cId="3264194416" sldId="2147327250"/>
            <ac:spMk id="36" creationId="{389C2D3C-682B-4EDA-BB45-12164042FC71}"/>
          </ac:spMkLst>
        </pc:spChg>
        <pc:spChg chg="del">
          <ac:chgData name="Hellenius, Ann" userId="99b091a9-be29-42b5-ad2d-3373e2b73505" providerId="ADAL" clId="{8B553D02-B6EF-4E24-8E06-105E08F18EE3}" dt="2021-11-21T20:35:58.133" v="1634" actId="478"/>
          <ac:spMkLst>
            <pc:docMk/>
            <pc:sldMk cId="3264194416" sldId="2147327250"/>
            <ac:spMk id="37" creationId="{046900CC-9050-4BC5-B1C1-ACE0F9FCBEDE}"/>
          </ac:spMkLst>
        </pc:spChg>
        <pc:spChg chg="del">
          <ac:chgData name="Hellenius, Ann" userId="99b091a9-be29-42b5-ad2d-3373e2b73505" providerId="ADAL" clId="{8B553D02-B6EF-4E24-8E06-105E08F18EE3}" dt="2021-11-21T20:35:58.133" v="1634" actId="478"/>
          <ac:spMkLst>
            <pc:docMk/>
            <pc:sldMk cId="3264194416" sldId="2147327250"/>
            <ac:spMk id="38" creationId="{9BC7EF47-BE78-4D06-87F3-513CDFFF54F6}"/>
          </ac:spMkLst>
        </pc:spChg>
        <pc:spChg chg="mod">
          <ac:chgData name="Hellenius, Ann" userId="99b091a9-be29-42b5-ad2d-3373e2b73505" providerId="ADAL" clId="{8B553D02-B6EF-4E24-8E06-105E08F18EE3}" dt="2021-11-21T20:43:15.578" v="2421" actId="1036"/>
          <ac:spMkLst>
            <pc:docMk/>
            <pc:sldMk cId="3264194416" sldId="2147327250"/>
            <ac:spMk id="40" creationId="{6C8C8E11-05E3-489C-A2BF-4E4BA44BD796}"/>
          </ac:spMkLst>
        </pc:spChg>
        <pc:spChg chg="mod">
          <ac:chgData name="Hellenius, Ann" userId="99b091a9-be29-42b5-ad2d-3373e2b73505" providerId="ADAL" clId="{8B553D02-B6EF-4E24-8E06-105E08F18EE3}" dt="2021-11-21T20:43:15.578" v="2421" actId="1036"/>
          <ac:spMkLst>
            <pc:docMk/>
            <pc:sldMk cId="3264194416" sldId="2147327250"/>
            <ac:spMk id="41" creationId="{DE366301-2852-4258-B16F-46EDA46CF17C}"/>
          </ac:spMkLst>
        </pc:spChg>
        <pc:spChg chg="mod">
          <ac:chgData name="Hellenius, Ann" userId="99b091a9-be29-42b5-ad2d-3373e2b73505" providerId="ADAL" clId="{8B553D02-B6EF-4E24-8E06-105E08F18EE3}" dt="2021-11-21T20:43:15.578" v="2421" actId="1036"/>
          <ac:spMkLst>
            <pc:docMk/>
            <pc:sldMk cId="3264194416" sldId="2147327250"/>
            <ac:spMk id="42" creationId="{A22731C8-A25F-414B-92A7-89C834E9A4D1}"/>
          </ac:spMkLst>
        </pc:spChg>
        <pc:spChg chg="mod">
          <ac:chgData name="Hellenius, Ann" userId="99b091a9-be29-42b5-ad2d-3373e2b73505" providerId="ADAL" clId="{8B553D02-B6EF-4E24-8E06-105E08F18EE3}" dt="2021-11-21T20:43:15.578" v="2421" actId="1036"/>
          <ac:spMkLst>
            <pc:docMk/>
            <pc:sldMk cId="3264194416" sldId="2147327250"/>
            <ac:spMk id="43" creationId="{A58B2323-48C0-40A1-B260-68BAABC84248}"/>
          </ac:spMkLst>
        </pc:spChg>
        <pc:spChg chg="mod">
          <ac:chgData name="Hellenius, Ann" userId="99b091a9-be29-42b5-ad2d-3373e2b73505" providerId="ADAL" clId="{8B553D02-B6EF-4E24-8E06-105E08F18EE3}" dt="2021-11-21T20:43:15.578" v="2421" actId="1036"/>
          <ac:spMkLst>
            <pc:docMk/>
            <pc:sldMk cId="3264194416" sldId="2147327250"/>
            <ac:spMk id="44" creationId="{6D363DB5-BF04-41AD-9CD9-54EB258DC711}"/>
          </ac:spMkLst>
        </pc:spChg>
        <pc:spChg chg="mod">
          <ac:chgData name="Hellenius, Ann" userId="99b091a9-be29-42b5-ad2d-3373e2b73505" providerId="ADAL" clId="{8B553D02-B6EF-4E24-8E06-105E08F18EE3}" dt="2021-11-21T20:43:15.578" v="2421" actId="1036"/>
          <ac:spMkLst>
            <pc:docMk/>
            <pc:sldMk cId="3264194416" sldId="2147327250"/>
            <ac:spMk id="45" creationId="{3FCF63BC-7B4C-4E4F-9286-8F84147BAAC2}"/>
          </ac:spMkLst>
        </pc:spChg>
        <pc:spChg chg="mod">
          <ac:chgData name="Hellenius, Ann" userId="99b091a9-be29-42b5-ad2d-3373e2b73505" providerId="ADAL" clId="{8B553D02-B6EF-4E24-8E06-105E08F18EE3}" dt="2021-11-21T20:43:15.578" v="2421" actId="1036"/>
          <ac:spMkLst>
            <pc:docMk/>
            <pc:sldMk cId="3264194416" sldId="2147327250"/>
            <ac:spMk id="46" creationId="{12C38662-5944-463B-B65A-EBEEBD814BA0}"/>
          </ac:spMkLst>
        </pc:spChg>
        <pc:spChg chg="mod">
          <ac:chgData name="Hellenius, Ann" userId="99b091a9-be29-42b5-ad2d-3373e2b73505" providerId="ADAL" clId="{8B553D02-B6EF-4E24-8E06-105E08F18EE3}" dt="2021-11-21T20:43:15.578" v="2421" actId="1036"/>
          <ac:spMkLst>
            <pc:docMk/>
            <pc:sldMk cId="3264194416" sldId="2147327250"/>
            <ac:spMk id="47" creationId="{97954BB2-9EB9-4804-A250-7363D1A9C68A}"/>
          </ac:spMkLst>
        </pc:spChg>
        <pc:spChg chg="mod">
          <ac:chgData name="Hellenius, Ann" userId="99b091a9-be29-42b5-ad2d-3373e2b73505" providerId="ADAL" clId="{8B553D02-B6EF-4E24-8E06-105E08F18EE3}" dt="2021-11-21T20:43:15.578" v="2421" actId="1036"/>
          <ac:spMkLst>
            <pc:docMk/>
            <pc:sldMk cId="3264194416" sldId="2147327250"/>
            <ac:spMk id="48" creationId="{9F91914E-3B8F-49CD-AD93-B6FDFF0BDA2E}"/>
          </ac:spMkLst>
        </pc:spChg>
        <pc:spChg chg="mod">
          <ac:chgData name="Hellenius, Ann" userId="99b091a9-be29-42b5-ad2d-3373e2b73505" providerId="ADAL" clId="{8B553D02-B6EF-4E24-8E06-105E08F18EE3}" dt="2021-11-21T20:43:15.578" v="2421" actId="1036"/>
          <ac:spMkLst>
            <pc:docMk/>
            <pc:sldMk cId="3264194416" sldId="2147327250"/>
            <ac:spMk id="49" creationId="{F2E9B909-AE8C-4765-A411-7B7CD6284220}"/>
          </ac:spMkLst>
        </pc:spChg>
        <pc:spChg chg="mod">
          <ac:chgData name="Hellenius, Ann" userId="99b091a9-be29-42b5-ad2d-3373e2b73505" providerId="ADAL" clId="{8B553D02-B6EF-4E24-8E06-105E08F18EE3}" dt="2021-11-21T20:43:15.578" v="2421" actId="1036"/>
          <ac:spMkLst>
            <pc:docMk/>
            <pc:sldMk cId="3264194416" sldId="2147327250"/>
            <ac:spMk id="50" creationId="{495B9BC3-F084-4076-B5D1-ACE0601F6B81}"/>
          </ac:spMkLst>
        </pc:spChg>
        <pc:spChg chg="mod">
          <ac:chgData name="Hellenius, Ann" userId="99b091a9-be29-42b5-ad2d-3373e2b73505" providerId="ADAL" clId="{8B553D02-B6EF-4E24-8E06-105E08F18EE3}" dt="2021-11-21T20:43:15.578" v="2421" actId="1036"/>
          <ac:spMkLst>
            <pc:docMk/>
            <pc:sldMk cId="3264194416" sldId="2147327250"/>
            <ac:spMk id="51" creationId="{F1AC9BD2-A9F2-48DE-A4D6-D48D44E25251}"/>
          </ac:spMkLst>
        </pc:spChg>
        <pc:spChg chg="mod">
          <ac:chgData name="Hellenius, Ann" userId="99b091a9-be29-42b5-ad2d-3373e2b73505" providerId="ADAL" clId="{8B553D02-B6EF-4E24-8E06-105E08F18EE3}" dt="2021-11-21T20:43:15.578" v="2421" actId="1036"/>
          <ac:spMkLst>
            <pc:docMk/>
            <pc:sldMk cId="3264194416" sldId="2147327250"/>
            <ac:spMk id="52" creationId="{014A86F3-1390-49C9-907F-752A7CE4D206}"/>
          </ac:spMkLst>
        </pc:spChg>
        <pc:spChg chg="del mod">
          <ac:chgData name="Hellenius, Ann" userId="99b091a9-be29-42b5-ad2d-3373e2b73505" providerId="ADAL" clId="{8B553D02-B6EF-4E24-8E06-105E08F18EE3}" dt="2021-11-21T20:41:27.843" v="2335" actId="478"/>
          <ac:spMkLst>
            <pc:docMk/>
            <pc:sldMk cId="3264194416" sldId="2147327250"/>
            <ac:spMk id="53" creationId="{8CDB967D-768A-4C0F-8F62-BEBD1EEF0659}"/>
          </ac:spMkLst>
        </pc:spChg>
        <pc:spChg chg="mod">
          <ac:chgData name="Hellenius, Ann" userId="99b091a9-be29-42b5-ad2d-3373e2b73505" providerId="ADAL" clId="{8B553D02-B6EF-4E24-8E06-105E08F18EE3}" dt="2021-11-21T20:43:15.578" v="2421" actId="1036"/>
          <ac:spMkLst>
            <pc:docMk/>
            <pc:sldMk cId="3264194416" sldId="2147327250"/>
            <ac:spMk id="54" creationId="{B694B61D-4F93-408E-A3B6-54F3B3D1C7AE}"/>
          </ac:spMkLst>
        </pc:spChg>
        <pc:spChg chg="mod">
          <ac:chgData name="Hellenius, Ann" userId="99b091a9-be29-42b5-ad2d-3373e2b73505" providerId="ADAL" clId="{8B553D02-B6EF-4E24-8E06-105E08F18EE3}" dt="2021-11-21T20:43:15.578" v="2421" actId="1036"/>
          <ac:spMkLst>
            <pc:docMk/>
            <pc:sldMk cId="3264194416" sldId="2147327250"/>
            <ac:spMk id="55" creationId="{37E1C8CF-EDF6-452F-9CF4-108E07FB2ADE}"/>
          </ac:spMkLst>
        </pc:spChg>
        <pc:spChg chg="mod">
          <ac:chgData name="Hellenius, Ann" userId="99b091a9-be29-42b5-ad2d-3373e2b73505" providerId="ADAL" clId="{8B553D02-B6EF-4E24-8E06-105E08F18EE3}" dt="2021-11-21T20:43:15.578" v="2421" actId="1036"/>
          <ac:spMkLst>
            <pc:docMk/>
            <pc:sldMk cId="3264194416" sldId="2147327250"/>
            <ac:spMk id="56" creationId="{6760DD32-551E-4C15-B6A5-A1DFCA15CF6C}"/>
          </ac:spMkLst>
        </pc:spChg>
        <pc:spChg chg="mod">
          <ac:chgData name="Hellenius, Ann" userId="99b091a9-be29-42b5-ad2d-3373e2b73505" providerId="ADAL" clId="{8B553D02-B6EF-4E24-8E06-105E08F18EE3}" dt="2021-11-21T20:43:15.578" v="2421" actId="1036"/>
          <ac:spMkLst>
            <pc:docMk/>
            <pc:sldMk cId="3264194416" sldId="2147327250"/>
            <ac:spMk id="57" creationId="{AF1CB0B6-4D9E-407C-9AC3-D27DD6E3D216}"/>
          </ac:spMkLst>
        </pc:spChg>
        <pc:spChg chg="mod">
          <ac:chgData name="Hellenius, Ann" userId="99b091a9-be29-42b5-ad2d-3373e2b73505" providerId="ADAL" clId="{8B553D02-B6EF-4E24-8E06-105E08F18EE3}" dt="2021-11-21T20:43:15.578" v="2421" actId="1036"/>
          <ac:spMkLst>
            <pc:docMk/>
            <pc:sldMk cId="3264194416" sldId="2147327250"/>
            <ac:spMk id="58" creationId="{29335206-6F7A-4CDB-9077-CFDA44CC99B2}"/>
          </ac:spMkLst>
        </pc:spChg>
        <pc:spChg chg="mod">
          <ac:chgData name="Hellenius, Ann" userId="99b091a9-be29-42b5-ad2d-3373e2b73505" providerId="ADAL" clId="{8B553D02-B6EF-4E24-8E06-105E08F18EE3}" dt="2021-11-21T20:43:39.010" v="2435" actId="20577"/>
          <ac:spMkLst>
            <pc:docMk/>
            <pc:sldMk cId="3264194416" sldId="2147327250"/>
            <ac:spMk id="59" creationId="{7B88DC5F-958B-4197-8F9D-B8247D90CA3B}"/>
          </ac:spMkLst>
        </pc:spChg>
        <pc:spChg chg="mod">
          <ac:chgData name="Hellenius, Ann" userId="99b091a9-be29-42b5-ad2d-3373e2b73505" providerId="ADAL" clId="{8B553D02-B6EF-4E24-8E06-105E08F18EE3}" dt="2021-11-21T20:43:15.578" v="2421" actId="1036"/>
          <ac:spMkLst>
            <pc:docMk/>
            <pc:sldMk cId="3264194416" sldId="2147327250"/>
            <ac:spMk id="60" creationId="{9585FB67-EA0E-44E1-82FB-D8C1AF6516C7}"/>
          </ac:spMkLst>
        </pc:spChg>
        <pc:spChg chg="mod">
          <ac:chgData name="Hellenius, Ann" userId="99b091a9-be29-42b5-ad2d-3373e2b73505" providerId="ADAL" clId="{8B553D02-B6EF-4E24-8E06-105E08F18EE3}" dt="2021-11-21T20:43:15.578" v="2421" actId="1036"/>
          <ac:spMkLst>
            <pc:docMk/>
            <pc:sldMk cId="3264194416" sldId="2147327250"/>
            <ac:spMk id="61" creationId="{202F4B10-2C63-4A72-B323-4550C3C41C77}"/>
          </ac:spMkLst>
        </pc:spChg>
        <pc:spChg chg="mod">
          <ac:chgData name="Hellenius, Ann" userId="99b091a9-be29-42b5-ad2d-3373e2b73505" providerId="ADAL" clId="{8B553D02-B6EF-4E24-8E06-105E08F18EE3}" dt="2021-11-21T20:43:15.578" v="2421" actId="1036"/>
          <ac:spMkLst>
            <pc:docMk/>
            <pc:sldMk cId="3264194416" sldId="2147327250"/>
            <ac:spMk id="62" creationId="{C0D0A4C4-CF63-4801-9DE8-8A7F3B29F329}"/>
          </ac:spMkLst>
        </pc:spChg>
        <pc:spChg chg="mod">
          <ac:chgData name="Hellenius, Ann" userId="99b091a9-be29-42b5-ad2d-3373e2b73505" providerId="ADAL" clId="{8B553D02-B6EF-4E24-8E06-105E08F18EE3}" dt="2021-11-21T20:43:15.578" v="2421" actId="1036"/>
          <ac:spMkLst>
            <pc:docMk/>
            <pc:sldMk cId="3264194416" sldId="2147327250"/>
            <ac:spMk id="63" creationId="{F2FC907B-10EF-4B13-811C-3C3B947040AB}"/>
          </ac:spMkLst>
        </pc:spChg>
        <pc:spChg chg="mod">
          <ac:chgData name="Hellenius, Ann" userId="99b091a9-be29-42b5-ad2d-3373e2b73505" providerId="ADAL" clId="{8B553D02-B6EF-4E24-8E06-105E08F18EE3}" dt="2021-11-21T20:43:15.578" v="2421" actId="1036"/>
          <ac:spMkLst>
            <pc:docMk/>
            <pc:sldMk cId="3264194416" sldId="2147327250"/>
            <ac:spMk id="64" creationId="{1296FB1F-5812-4056-8F11-EBEAA3AE899E}"/>
          </ac:spMkLst>
        </pc:spChg>
        <pc:spChg chg="mod">
          <ac:chgData name="Hellenius, Ann" userId="99b091a9-be29-42b5-ad2d-3373e2b73505" providerId="ADAL" clId="{8B553D02-B6EF-4E24-8E06-105E08F18EE3}" dt="2021-11-21T20:43:15.578" v="2421" actId="1036"/>
          <ac:spMkLst>
            <pc:docMk/>
            <pc:sldMk cId="3264194416" sldId="2147327250"/>
            <ac:spMk id="65" creationId="{41F07DD1-5456-4F30-91B8-FBB3F6B4F466}"/>
          </ac:spMkLst>
        </pc:spChg>
        <pc:spChg chg="mod">
          <ac:chgData name="Hellenius, Ann" userId="99b091a9-be29-42b5-ad2d-3373e2b73505" providerId="ADAL" clId="{8B553D02-B6EF-4E24-8E06-105E08F18EE3}" dt="2021-11-21T20:43:15.578" v="2421" actId="1036"/>
          <ac:spMkLst>
            <pc:docMk/>
            <pc:sldMk cId="3264194416" sldId="2147327250"/>
            <ac:spMk id="66" creationId="{56F8AFB5-55BB-4B41-A88A-48EA3C7DF34A}"/>
          </ac:spMkLst>
        </pc:spChg>
        <pc:spChg chg="mod">
          <ac:chgData name="Hellenius, Ann" userId="99b091a9-be29-42b5-ad2d-3373e2b73505" providerId="ADAL" clId="{8B553D02-B6EF-4E24-8E06-105E08F18EE3}" dt="2021-11-21T20:43:15.578" v="2421" actId="1036"/>
          <ac:spMkLst>
            <pc:docMk/>
            <pc:sldMk cId="3264194416" sldId="2147327250"/>
            <ac:spMk id="67" creationId="{8BE43EE5-7543-4E81-8BEB-27367A24DBE9}"/>
          </ac:spMkLst>
        </pc:spChg>
        <pc:spChg chg="mod">
          <ac:chgData name="Hellenius, Ann" userId="99b091a9-be29-42b5-ad2d-3373e2b73505" providerId="ADAL" clId="{8B553D02-B6EF-4E24-8E06-105E08F18EE3}" dt="2021-11-21T20:43:15.578" v="2421" actId="1036"/>
          <ac:spMkLst>
            <pc:docMk/>
            <pc:sldMk cId="3264194416" sldId="2147327250"/>
            <ac:spMk id="68" creationId="{E9F2937A-75D4-4676-88D4-09822363A1DB}"/>
          </ac:spMkLst>
        </pc:spChg>
        <pc:spChg chg="mod">
          <ac:chgData name="Hellenius, Ann" userId="99b091a9-be29-42b5-ad2d-3373e2b73505" providerId="ADAL" clId="{8B553D02-B6EF-4E24-8E06-105E08F18EE3}" dt="2021-11-21T20:43:15.578" v="2421" actId="1036"/>
          <ac:spMkLst>
            <pc:docMk/>
            <pc:sldMk cId="3264194416" sldId="2147327250"/>
            <ac:spMk id="69" creationId="{D4BF132D-2FDF-45DC-924B-1A689DA9E6F5}"/>
          </ac:spMkLst>
        </pc:spChg>
        <pc:spChg chg="mod">
          <ac:chgData name="Hellenius, Ann" userId="99b091a9-be29-42b5-ad2d-3373e2b73505" providerId="ADAL" clId="{8B553D02-B6EF-4E24-8E06-105E08F18EE3}" dt="2021-11-21T20:43:15.578" v="2421" actId="1036"/>
          <ac:spMkLst>
            <pc:docMk/>
            <pc:sldMk cId="3264194416" sldId="2147327250"/>
            <ac:spMk id="70" creationId="{6697A8E4-7C86-402C-9DFD-41C2DD90573D}"/>
          </ac:spMkLst>
        </pc:spChg>
        <pc:spChg chg="mod">
          <ac:chgData name="Hellenius, Ann" userId="99b091a9-be29-42b5-ad2d-3373e2b73505" providerId="ADAL" clId="{8B553D02-B6EF-4E24-8E06-105E08F18EE3}" dt="2021-11-21T20:43:15.578" v="2421" actId="1036"/>
          <ac:spMkLst>
            <pc:docMk/>
            <pc:sldMk cId="3264194416" sldId="2147327250"/>
            <ac:spMk id="71" creationId="{5FC01607-6B3B-4A99-A947-A7686CE19D2F}"/>
          </ac:spMkLst>
        </pc:spChg>
        <pc:spChg chg="mod">
          <ac:chgData name="Hellenius, Ann" userId="99b091a9-be29-42b5-ad2d-3373e2b73505" providerId="ADAL" clId="{8B553D02-B6EF-4E24-8E06-105E08F18EE3}" dt="2021-11-21T20:43:15.578" v="2421" actId="1036"/>
          <ac:spMkLst>
            <pc:docMk/>
            <pc:sldMk cId="3264194416" sldId="2147327250"/>
            <ac:spMk id="72" creationId="{D5827420-68CA-4C1F-92B7-E646D0DDE15A}"/>
          </ac:spMkLst>
        </pc:spChg>
        <pc:spChg chg="mod">
          <ac:chgData name="Hellenius, Ann" userId="99b091a9-be29-42b5-ad2d-3373e2b73505" providerId="ADAL" clId="{8B553D02-B6EF-4E24-8E06-105E08F18EE3}" dt="2021-11-21T20:43:15.578" v="2421" actId="1036"/>
          <ac:spMkLst>
            <pc:docMk/>
            <pc:sldMk cId="3264194416" sldId="2147327250"/>
            <ac:spMk id="73" creationId="{CE6191B8-2B44-4453-B3E6-94751C67510F}"/>
          </ac:spMkLst>
        </pc:spChg>
        <pc:spChg chg="mod">
          <ac:chgData name="Hellenius, Ann" userId="99b091a9-be29-42b5-ad2d-3373e2b73505" providerId="ADAL" clId="{8B553D02-B6EF-4E24-8E06-105E08F18EE3}" dt="2021-11-21T20:43:15.578" v="2421" actId="1036"/>
          <ac:spMkLst>
            <pc:docMk/>
            <pc:sldMk cId="3264194416" sldId="2147327250"/>
            <ac:spMk id="74" creationId="{D01AA1F4-2A29-4B10-A46B-CB025D4413D1}"/>
          </ac:spMkLst>
        </pc:spChg>
        <pc:spChg chg="del">
          <ac:chgData name="Hellenius, Ann" userId="99b091a9-be29-42b5-ad2d-3373e2b73505" providerId="ADAL" clId="{8B553D02-B6EF-4E24-8E06-105E08F18EE3}" dt="2021-11-21T20:35:40.960" v="1630" actId="478"/>
          <ac:spMkLst>
            <pc:docMk/>
            <pc:sldMk cId="3264194416" sldId="2147327250"/>
            <ac:spMk id="97" creationId="{785BA558-9A04-4CEC-8500-81E4043E3EB3}"/>
          </ac:spMkLst>
        </pc:spChg>
        <pc:spChg chg="del">
          <ac:chgData name="Hellenius, Ann" userId="99b091a9-be29-42b5-ad2d-3373e2b73505" providerId="ADAL" clId="{8B553D02-B6EF-4E24-8E06-105E08F18EE3}" dt="2021-11-21T20:35:40.960" v="1630" actId="478"/>
          <ac:spMkLst>
            <pc:docMk/>
            <pc:sldMk cId="3264194416" sldId="2147327250"/>
            <ac:spMk id="98" creationId="{C9C4346B-8236-4115-8137-91C9663A58D8}"/>
          </ac:spMkLst>
        </pc:spChg>
        <pc:spChg chg="del">
          <ac:chgData name="Hellenius, Ann" userId="99b091a9-be29-42b5-ad2d-3373e2b73505" providerId="ADAL" clId="{8B553D02-B6EF-4E24-8E06-105E08F18EE3}" dt="2021-11-21T20:35:40.960" v="1630" actId="478"/>
          <ac:spMkLst>
            <pc:docMk/>
            <pc:sldMk cId="3264194416" sldId="2147327250"/>
            <ac:spMk id="99" creationId="{F77069B7-B423-41FE-ACA5-A76469B4F3E5}"/>
          </ac:spMkLst>
        </pc:spChg>
        <pc:spChg chg="del">
          <ac:chgData name="Hellenius, Ann" userId="99b091a9-be29-42b5-ad2d-3373e2b73505" providerId="ADAL" clId="{8B553D02-B6EF-4E24-8E06-105E08F18EE3}" dt="2021-11-21T20:35:40.960" v="1630" actId="478"/>
          <ac:spMkLst>
            <pc:docMk/>
            <pc:sldMk cId="3264194416" sldId="2147327250"/>
            <ac:spMk id="100" creationId="{F6F8443B-9D15-49F5-8D6C-EF7AE1C0876F}"/>
          </ac:spMkLst>
        </pc:spChg>
        <pc:spChg chg="del">
          <ac:chgData name="Hellenius, Ann" userId="99b091a9-be29-42b5-ad2d-3373e2b73505" providerId="ADAL" clId="{8B553D02-B6EF-4E24-8E06-105E08F18EE3}" dt="2021-11-21T20:35:40.960" v="1630" actId="478"/>
          <ac:spMkLst>
            <pc:docMk/>
            <pc:sldMk cId="3264194416" sldId="2147327250"/>
            <ac:spMk id="101" creationId="{C83A613B-7831-42B3-A43F-A001441C4A4D}"/>
          </ac:spMkLst>
        </pc:spChg>
        <pc:spChg chg="del">
          <ac:chgData name="Hellenius, Ann" userId="99b091a9-be29-42b5-ad2d-3373e2b73505" providerId="ADAL" clId="{8B553D02-B6EF-4E24-8E06-105E08F18EE3}" dt="2021-11-21T20:35:40.960" v="1630" actId="478"/>
          <ac:spMkLst>
            <pc:docMk/>
            <pc:sldMk cId="3264194416" sldId="2147327250"/>
            <ac:spMk id="102" creationId="{B3807691-4799-41F1-90E8-B3619F192FFE}"/>
          </ac:spMkLst>
        </pc:spChg>
        <pc:spChg chg="del">
          <ac:chgData name="Hellenius, Ann" userId="99b091a9-be29-42b5-ad2d-3373e2b73505" providerId="ADAL" clId="{8B553D02-B6EF-4E24-8E06-105E08F18EE3}" dt="2021-11-21T20:35:40.960" v="1630" actId="478"/>
          <ac:spMkLst>
            <pc:docMk/>
            <pc:sldMk cId="3264194416" sldId="2147327250"/>
            <ac:spMk id="103" creationId="{DD466AC0-A661-43AF-979A-5F9902D66CDF}"/>
          </ac:spMkLst>
        </pc:spChg>
        <pc:spChg chg="del">
          <ac:chgData name="Hellenius, Ann" userId="99b091a9-be29-42b5-ad2d-3373e2b73505" providerId="ADAL" clId="{8B553D02-B6EF-4E24-8E06-105E08F18EE3}" dt="2021-11-21T20:35:40.960" v="1630" actId="478"/>
          <ac:spMkLst>
            <pc:docMk/>
            <pc:sldMk cId="3264194416" sldId="2147327250"/>
            <ac:spMk id="104" creationId="{984D4A7C-2653-4807-99CB-6C1D998C3379}"/>
          </ac:spMkLst>
        </pc:spChg>
        <pc:spChg chg="del">
          <ac:chgData name="Hellenius, Ann" userId="99b091a9-be29-42b5-ad2d-3373e2b73505" providerId="ADAL" clId="{8B553D02-B6EF-4E24-8E06-105E08F18EE3}" dt="2021-11-21T20:35:40.960" v="1630" actId="478"/>
          <ac:spMkLst>
            <pc:docMk/>
            <pc:sldMk cId="3264194416" sldId="2147327250"/>
            <ac:spMk id="105" creationId="{B2C01F07-89FB-4C3C-A059-7833D3DAF88D}"/>
          </ac:spMkLst>
        </pc:spChg>
        <pc:spChg chg="mod">
          <ac:chgData name="Hellenius, Ann" userId="99b091a9-be29-42b5-ad2d-3373e2b73505" providerId="ADAL" clId="{8B553D02-B6EF-4E24-8E06-105E08F18EE3}" dt="2021-11-21T20:43:15.578" v="2421" actId="1036"/>
          <ac:spMkLst>
            <pc:docMk/>
            <pc:sldMk cId="3264194416" sldId="2147327250"/>
            <ac:spMk id="106" creationId="{8346FC96-C9EF-42E9-AE31-86D773FE585E}"/>
          </ac:spMkLst>
        </pc:spChg>
        <pc:spChg chg="mod">
          <ac:chgData name="Hellenius, Ann" userId="99b091a9-be29-42b5-ad2d-3373e2b73505" providerId="ADAL" clId="{8B553D02-B6EF-4E24-8E06-105E08F18EE3}" dt="2021-11-21T20:43:15.578" v="2421" actId="1036"/>
          <ac:spMkLst>
            <pc:docMk/>
            <pc:sldMk cId="3264194416" sldId="2147327250"/>
            <ac:spMk id="107" creationId="{A808EBC7-548B-4D1E-837C-0A9AB8D4CB92}"/>
          </ac:spMkLst>
        </pc:spChg>
        <pc:spChg chg="mod">
          <ac:chgData name="Hellenius, Ann" userId="99b091a9-be29-42b5-ad2d-3373e2b73505" providerId="ADAL" clId="{8B553D02-B6EF-4E24-8E06-105E08F18EE3}" dt="2021-11-21T20:43:15.578" v="2421" actId="1036"/>
          <ac:spMkLst>
            <pc:docMk/>
            <pc:sldMk cId="3264194416" sldId="2147327250"/>
            <ac:spMk id="108" creationId="{FB97D320-93D5-46F5-B6F5-BE28B7E0CE36}"/>
          </ac:spMkLst>
        </pc:spChg>
        <pc:spChg chg="mod">
          <ac:chgData name="Hellenius, Ann" userId="99b091a9-be29-42b5-ad2d-3373e2b73505" providerId="ADAL" clId="{8B553D02-B6EF-4E24-8E06-105E08F18EE3}" dt="2021-11-21T20:43:15.578" v="2421" actId="1036"/>
          <ac:spMkLst>
            <pc:docMk/>
            <pc:sldMk cId="3264194416" sldId="2147327250"/>
            <ac:spMk id="109" creationId="{5B65255F-7EA5-4A2B-8AA7-EE3BF51E4726}"/>
          </ac:spMkLst>
        </pc:spChg>
        <pc:spChg chg="del mod">
          <ac:chgData name="Hellenius, Ann" userId="99b091a9-be29-42b5-ad2d-3373e2b73505" providerId="ADAL" clId="{8B553D02-B6EF-4E24-8E06-105E08F18EE3}" dt="2021-11-21T20:36:51.504" v="1753" actId="478"/>
          <ac:spMkLst>
            <pc:docMk/>
            <pc:sldMk cId="3264194416" sldId="2147327250"/>
            <ac:spMk id="110" creationId="{00BFEB13-C549-49E7-81A8-1017FD879C81}"/>
          </ac:spMkLst>
        </pc:spChg>
        <pc:spChg chg="del">
          <ac:chgData name="Hellenius, Ann" userId="99b091a9-be29-42b5-ad2d-3373e2b73505" providerId="ADAL" clId="{8B553D02-B6EF-4E24-8E06-105E08F18EE3}" dt="2021-11-21T20:35:40.960" v="1630" actId="478"/>
          <ac:spMkLst>
            <pc:docMk/>
            <pc:sldMk cId="3264194416" sldId="2147327250"/>
            <ac:spMk id="111" creationId="{82B2C143-AE5A-4C40-8E92-99BCE40EA1FB}"/>
          </ac:spMkLst>
        </pc:spChg>
        <pc:spChg chg="del">
          <ac:chgData name="Hellenius, Ann" userId="99b091a9-be29-42b5-ad2d-3373e2b73505" providerId="ADAL" clId="{8B553D02-B6EF-4E24-8E06-105E08F18EE3}" dt="2021-11-21T20:35:40.960" v="1630" actId="478"/>
          <ac:spMkLst>
            <pc:docMk/>
            <pc:sldMk cId="3264194416" sldId="2147327250"/>
            <ac:spMk id="112" creationId="{ACAD34D3-1CBC-4486-A328-0C8B056EF459}"/>
          </ac:spMkLst>
        </pc:spChg>
        <pc:spChg chg="del">
          <ac:chgData name="Hellenius, Ann" userId="99b091a9-be29-42b5-ad2d-3373e2b73505" providerId="ADAL" clId="{8B553D02-B6EF-4E24-8E06-105E08F18EE3}" dt="2021-11-21T20:35:40.960" v="1630" actId="478"/>
          <ac:spMkLst>
            <pc:docMk/>
            <pc:sldMk cId="3264194416" sldId="2147327250"/>
            <ac:spMk id="113" creationId="{C3EBDAEE-7805-48F4-AD7F-2A999244B12C}"/>
          </ac:spMkLst>
        </pc:spChg>
        <pc:spChg chg="del">
          <ac:chgData name="Hellenius, Ann" userId="99b091a9-be29-42b5-ad2d-3373e2b73505" providerId="ADAL" clId="{8B553D02-B6EF-4E24-8E06-105E08F18EE3}" dt="2021-11-21T20:35:40.960" v="1630" actId="478"/>
          <ac:spMkLst>
            <pc:docMk/>
            <pc:sldMk cId="3264194416" sldId="2147327250"/>
            <ac:spMk id="114" creationId="{45A9D0CF-F034-4FDC-B37C-4C28E1903752}"/>
          </ac:spMkLst>
        </pc:spChg>
        <pc:spChg chg="del">
          <ac:chgData name="Hellenius, Ann" userId="99b091a9-be29-42b5-ad2d-3373e2b73505" providerId="ADAL" clId="{8B553D02-B6EF-4E24-8E06-105E08F18EE3}" dt="2021-11-21T20:35:40.960" v="1630" actId="478"/>
          <ac:spMkLst>
            <pc:docMk/>
            <pc:sldMk cId="3264194416" sldId="2147327250"/>
            <ac:spMk id="115" creationId="{9F3FF198-09CA-4203-85B7-63F0A4AFD614}"/>
          </ac:spMkLst>
        </pc:spChg>
        <pc:spChg chg="del">
          <ac:chgData name="Hellenius, Ann" userId="99b091a9-be29-42b5-ad2d-3373e2b73505" providerId="ADAL" clId="{8B553D02-B6EF-4E24-8E06-105E08F18EE3}" dt="2021-11-21T20:35:58.133" v="1634" actId="478"/>
          <ac:spMkLst>
            <pc:docMk/>
            <pc:sldMk cId="3264194416" sldId="2147327250"/>
            <ac:spMk id="122" creationId="{F0B938CA-E82B-4095-98C1-A931CE11AA6B}"/>
          </ac:spMkLst>
        </pc:spChg>
        <pc:spChg chg="add mod">
          <ac:chgData name="Hellenius, Ann" userId="99b091a9-be29-42b5-ad2d-3373e2b73505" providerId="ADAL" clId="{8B553D02-B6EF-4E24-8E06-105E08F18EE3}" dt="2021-11-21T20:51:38.874" v="3322" actId="20577"/>
          <ac:spMkLst>
            <pc:docMk/>
            <pc:sldMk cId="3264194416" sldId="2147327250"/>
            <ac:spMk id="123" creationId="{C8F2BE7D-8F70-428D-AFBF-BF90322612E4}"/>
          </ac:spMkLst>
        </pc:spChg>
        <pc:spChg chg="mod">
          <ac:chgData name="Hellenius, Ann" userId="99b091a9-be29-42b5-ad2d-3373e2b73505" providerId="ADAL" clId="{8B553D02-B6EF-4E24-8E06-105E08F18EE3}" dt="2021-11-21T20:43:15.578" v="2421" actId="1036"/>
          <ac:spMkLst>
            <pc:docMk/>
            <pc:sldMk cId="3264194416" sldId="2147327250"/>
            <ac:spMk id="124" creationId="{BDDA118E-D672-4C12-8AEC-7F0F96B03279}"/>
          </ac:spMkLst>
        </pc:spChg>
        <pc:spChg chg="mod">
          <ac:chgData name="Hellenius, Ann" userId="99b091a9-be29-42b5-ad2d-3373e2b73505" providerId="ADAL" clId="{8B553D02-B6EF-4E24-8E06-105E08F18EE3}" dt="2021-11-21T20:50:40.155" v="3238" actId="20577"/>
          <ac:spMkLst>
            <pc:docMk/>
            <pc:sldMk cId="3264194416" sldId="2147327250"/>
            <ac:spMk id="125" creationId="{9BD5860F-5177-4D63-A037-B5744CFEDEF2}"/>
          </ac:spMkLst>
        </pc:spChg>
        <pc:grpChg chg="mod">
          <ac:chgData name="Hellenius, Ann" userId="99b091a9-be29-42b5-ad2d-3373e2b73505" providerId="ADAL" clId="{8B553D02-B6EF-4E24-8E06-105E08F18EE3}" dt="2021-11-21T20:43:15.578" v="2421" actId="1036"/>
          <ac:grpSpMkLst>
            <pc:docMk/>
            <pc:sldMk cId="3264194416" sldId="2147327250"/>
            <ac:grpSpMk id="75" creationId="{ACE4BFD7-594E-474F-9B08-80906CC43478}"/>
          </ac:grpSpMkLst>
        </pc:grpChg>
        <pc:grpChg chg="del">
          <ac:chgData name="Hellenius, Ann" userId="99b091a9-be29-42b5-ad2d-3373e2b73505" providerId="ADAL" clId="{8B553D02-B6EF-4E24-8E06-105E08F18EE3}" dt="2021-11-21T20:35:40.960" v="1630" actId="478"/>
          <ac:grpSpMkLst>
            <pc:docMk/>
            <pc:sldMk cId="3264194416" sldId="2147327250"/>
            <ac:grpSpMk id="116" creationId="{2FBECCE9-1A58-4C54-B867-328A9655073E}"/>
          </ac:grpSpMkLst>
        </pc:grpChg>
        <pc:grpChg chg="del">
          <ac:chgData name="Hellenius, Ann" userId="99b091a9-be29-42b5-ad2d-3373e2b73505" providerId="ADAL" clId="{8B553D02-B6EF-4E24-8E06-105E08F18EE3}" dt="2021-11-21T20:35:45.706" v="1631" actId="478"/>
          <ac:grpSpMkLst>
            <pc:docMk/>
            <pc:sldMk cId="3264194416" sldId="2147327250"/>
            <ac:grpSpMk id="166" creationId="{B7044FED-1AE1-43D5-AC6B-9E82A96D9193}"/>
          </ac:grpSpMkLst>
        </pc:grpChg>
        <pc:cxnChg chg="del mod">
          <ac:chgData name="Hellenius, Ann" userId="99b091a9-be29-42b5-ad2d-3373e2b73505" providerId="ADAL" clId="{8B553D02-B6EF-4E24-8E06-105E08F18EE3}" dt="2021-11-21T20:35:48.238" v="1632" actId="478"/>
          <ac:cxnSpMkLst>
            <pc:docMk/>
            <pc:sldMk cId="3264194416" sldId="2147327250"/>
            <ac:cxnSpMk id="18" creationId="{A44B6A95-6703-473F-A726-A2F8EF8C1D11}"/>
          </ac:cxnSpMkLst>
        </pc:cxnChg>
        <pc:cxnChg chg="del">
          <ac:chgData name="Hellenius, Ann" userId="99b091a9-be29-42b5-ad2d-3373e2b73505" providerId="ADAL" clId="{8B553D02-B6EF-4E24-8E06-105E08F18EE3}" dt="2021-11-21T20:35:40.960" v="1630" actId="478"/>
          <ac:cxnSpMkLst>
            <pc:docMk/>
            <pc:sldMk cId="3264194416" sldId="2147327250"/>
            <ac:cxnSpMk id="81" creationId="{F601A3B5-D4DB-41A5-8638-2FB591E9E970}"/>
          </ac:cxnSpMkLst>
        </pc:cxnChg>
        <pc:cxnChg chg="mod">
          <ac:chgData name="Hellenius, Ann" userId="99b091a9-be29-42b5-ad2d-3373e2b73505" providerId="ADAL" clId="{8B553D02-B6EF-4E24-8E06-105E08F18EE3}" dt="2021-11-21T20:35:45.706" v="1631" actId="478"/>
          <ac:cxnSpMkLst>
            <pc:docMk/>
            <pc:sldMk cId="3264194416" sldId="2147327250"/>
            <ac:cxnSpMk id="87" creationId="{7D955FFF-2A7A-4847-8380-CE79CC76727D}"/>
          </ac:cxnSpMkLst>
        </pc:cxnChg>
        <pc:cxnChg chg="mod">
          <ac:chgData name="Hellenius, Ann" userId="99b091a9-be29-42b5-ad2d-3373e2b73505" providerId="ADAL" clId="{8B553D02-B6EF-4E24-8E06-105E08F18EE3}" dt="2021-11-21T20:35:45.706" v="1631" actId="478"/>
          <ac:cxnSpMkLst>
            <pc:docMk/>
            <pc:sldMk cId="3264194416" sldId="2147327250"/>
            <ac:cxnSpMk id="91" creationId="{36305836-FABE-4C7F-9835-53113D74CB26}"/>
          </ac:cxnSpMkLst>
        </pc:cxnChg>
        <pc:cxnChg chg="mod">
          <ac:chgData name="Hellenius, Ann" userId="99b091a9-be29-42b5-ad2d-3373e2b73505" providerId="ADAL" clId="{8B553D02-B6EF-4E24-8E06-105E08F18EE3}" dt="2021-11-21T20:35:45.706" v="1631" actId="478"/>
          <ac:cxnSpMkLst>
            <pc:docMk/>
            <pc:sldMk cId="3264194416" sldId="2147327250"/>
            <ac:cxnSpMk id="94" creationId="{8961059C-6544-4DA4-84A4-0A75467C11CD}"/>
          </ac:cxnSpMkLst>
        </pc:cxnChg>
        <pc:cxnChg chg="mod">
          <ac:chgData name="Hellenius, Ann" userId="99b091a9-be29-42b5-ad2d-3373e2b73505" providerId="ADAL" clId="{8B553D02-B6EF-4E24-8E06-105E08F18EE3}" dt="2021-11-21T20:35:45.706" v="1631" actId="478"/>
          <ac:cxnSpMkLst>
            <pc:docMk/>
            <pc:sldMk cId="3264194416" sldId="2147327250"/>
            <ac:cxnSpMk id="95" creationId="{EE98AE9F-5942-4FBB-A540-AACCB412C90C}"/>
          </ac:cxnSpMkLst>
        </pc:cxnChg>
        <pc:cxnChg chg="mod">
          <ac:chgData name="Hellenius, Ann" userId="99b091a9-be29-42b5-ad2d-3373e2b73505" providerId="ADAL" clId="{8B553D02-B6EF-4E24-8E06-105E08F18EE3}" dt="2021-11-21T20:35:45.706" v="1631" actId="478"/>
          <ac:cxnSpMkLst>
            <pc:docMk/>
            <pc:sldMk cId="3264194416" sldId="2147327250"/>
            <ac:cxnSpMk id="96" creationId="{9FE5E6DC-CB4A-4174-A38D-30A0BC9632DB}"/>
          </ac:cxnSpMkLst>
        </pc:cxnChg>
        <pc:cxnChg chg="del">
          <ac:chgData name="Hellenius, Ann" userId="99b091a9-be29-42b5-ad2d-3373e2b73505" providerId="ADAL" clId="{8B553D02-B6EF-4E24-8E06-105E08F18EE3}" dt="2021-11-21T20:35:40.960" v="1630" actId="478"/>
          <ac:cxnSpMkLst>
            <pc:docMk/>
            <pc:sldMk cId="3264194416" sldId="2147327250"/>
            <ac:cxnSpMk id="117" creationId="{748B03B8-0E60-47C6-AE95-986FD81F26F6}"/>
          </ac:cxnSpMkLst>
        </pc:cxnChg>
        <pc:cxnChg chg="del">
          <ac:chgData name="Hellenius, Ann" userId="99b091a9-be29-42b5-ad2d-3373e2b73505" providerId="ADAL" clId="{8B553D02-B6EF-4E24-8E06-105E08F18EE3}" dt="2021-11-21T20:35:40.960" v="1630" actId="478"/>
          <ac:cxnSpMkLst>
            <pc:docMk/>
            <pc:sldMk cId="3264194416" sldId="2147327250"/>
            <ac:cxnSpMk id="118" creationId="{727AF4D2-74F5-4D12-9D91-2309FD0DE553}"/>
          </ac:cxnSpMkLst>
        </pc:cxnChg>
        <pc:cxnChg chg="del">
          <ac:chgData name="Hellenius, Ann" userId="99b091a9-be29-42b5-ad2d-3373e2b73505" providerId="ADAL" clId="{8B553D02-B6EF-4E24-8E06-105E08F18EE3}" dt="2021-11-21T20:35:40.960" v="1630" actId="478"/>
          <ac:cxnSpMkLst>
            <pc:docMk/>
            <pc:sldMk cId="3264194416" sldId="2147327250"/>
            <ac:cxnSpMk id="119" creationId="{73FBB27D-C380-438B-B15B-36F16ECD7EAC}"/>
          </ac:cxnSpMkLst>
        </pc:cxnChg>
        <pc:cxnChg chg="del">
          <ac:chgData name="Hellenius, Ann" userId="99b091a9-be29-42b5-ad2d-3373e2b73505" providerId="ADAL" clId="{8B553D02-B6EF-4E24-8E06-105E08F18EE3}" dt="2021-11-21T20:35:40.960" v="1630" actId="478"/>
          <ac:cxnSpMkLst>
            <pc:docMk/>
            <pc:sldMk cId="3264194416" sldId="2147327250"/>
            <ac:cxnSpMk id="120" creationId="{889CAD8F-5F1B-4402-BC96-7B4F097989E8}"/>
          </ac:cxnSpMkLst>
        </pc:cxnChg>
        <pc:cxnChg chg="del">
          <ac:chgData name="Hellenius, Ann" userId="99b091a9-be29-42b5-ad2d-3373e2b73505" providerId="ADAL" clId="{8B553D02-B6EF-4E24-8E06-105E08F18EE3}" dt="2021-11-21T20:35:40.960" v="1630" actId="478"/>
          <ac:cxnSpMkLst>
            <pc:docMk/>
            <pc:sldMk cId="3264194416" sldId="2147327250"/>
            <ac:cxnSpMk id="121" creationId="{1AAEEBFC-3A82-4847-9DC3-33A71BCAE871}"/>
          </ac:cxnSpMkLst>
        </pc:cxnChg>
        <pc:cxnChg chg="del">
          <ac:chgData name="Hellenius, Ann" userId="99b091a9-be29-42b5-ad2d-3373e2b73505" providerId="ADAL" clId="{8B553D02-B6EF-4E24-8E06-105E08F18EE3}" dt="2021-11-21T20:35:40.960" v="1630" actId="478"/>
          <ac:cxnSpMkLst>
            <pc:docMk/>
            <pc:sldMk cId="3264194416" sldId="2147327250"/>
            <ac:cxnSpMk id="130" creationId="{00C13974-1153-4DF6-ACE6-988F994832A1}"/>
          </ac:cxnSpMkLst>
        </pc:cxnChg>
        <pc:cxnChg chg="del">
          <ac:chgData name="Hellenius, Ann" userId="99b091a9-be29-42b5-ad2d-3373e2b73505" providerId="ADAL" clId="{8B553D02-B6EF-4E24-8E06-105E08F18EE3}" dt="2021-11-21T20:35:40.960" v="1630" actId="478"/>
          <ac:cxnSpMkLst>
            <pc:docMk/>
            <pc:sldMk cId="3264194416" sldId="2147327250"/>
            <ac:cxnSpMk id="149" creationId="{1706FC6C-91BD-48A4-B66A-2F46A77F99C6}"/>
          </ac:cxnSpMkLst>
        </pc:cxnChg>
        <pc:cxnChg chg="del">
          <ac:chgData name="Hellenius, Ann" userId="99b091a9-be29-42b5-ad2d-3373e2b73505" providerId="ADAL" clId="{8B553D02-B6EF-4E24-8E06-105E08F18EE3}" dt="2021-11-21T20:35:40.960" v="1630" actId="478"/>
          <ac:cxnSpMkLst>
            <pc:docMk/>
            <pc:sldMk cId="3264194416" sldId="2147327250"/>
            <ac:cxnSpMk id="152" creationId="{87BCDE54-BB14-435D-855E-27669061FE81}"/>
          </ac:cxnSpMkLst>
        </pc:cxnChg>
        <pc:cxnChg chg="del">
          <ac:chgData name="Hellenius, Ann" userId="99b091a9-be29-42b5-ad2d-3373e2b73505" providerId="ADAL" clId="{8B553D02-B6EF-4E24-8E06-105E08F18EE3}" dt="2021-11-21T20:35:51.719" v="1633" actId="478"/>
          <ac:cxnSpMkLst>
            <pc:docMk/>
            <pc:sldMk cId="3264194416" sldId="2147327250"/>
            <ac:cxnSpMk id="156" creationId="{51F96ED9-82C9-4B2F-BD79-BC14C0260AB4}"/>
          </ac:cxnSpMkLst>
        </pc:cxnChg>
        <pc:cxnChg chg="del">
          <ac:chgData name="Hellenius, Ann" userId="99b091a9-be29-42b5-ad2d-3373e2b73505" providerId="ADAL" clId="{8B553D02-B6EF-4E24-8E06-105E08F18EE3}" dt="2021-11-21T20:35:51.719" v="1633" actId="478"/>
          <ac:cxnSpMkLst>
            <pc:docMk/>
            <pc:sldMk cId="3264194416" sldId="2147327250"/>
            <ac:cxnSpMk id="160" creationId="{40F7DDCE-D024-4C7E-8C2C-588B97860054}"/>
          </ac:cxnSpMkLst>
        </pc:cxnChg>
        <pc:cxnChg chg="del">
          <ac:chgData name="Hellenius, Ann" userId="99b091a9-be29-42b5-ad2d-3373e2b73505" providerId="ADAL" clId="{8B553D02-B6EF-4E24-8E06-105E08F18EE3}" dt="2021-11-21T20:35:40.960" v="1630" actId="478"/>
          <ac:cxnSpMkLst>
            <pc:docMk/>
            <pc:sldMk cId="3264194416" sldId="2147327250"/>
            <ac:cxnSpMk id="164" creationId="{B82BC0D9-C41E-4138-8ACD-0D81D397FAE0}"/>
          </ac:cxnSpMkLst>
        </pc:cxnChg>
      </pc:sldChg>
      <pc:sldMasterChg chg="del delSldLayout">
        <pc:chgData name="Hellenius, Ann" userId="99b091a9-be29-42b5-ad2d-3373e2b73505" providerId="ADAL" clId="{8B553D02-B6EF-4E24-8E06-105E08F18EE3}" dt="2021-11-21T19:41:08.919" v="0" actId="47"/>
        <pc:sldMasterMkLst>
          <pc:docMk/>
          <pc:sldMasterMk cId="1870428943" sldId="2147483768"/>
        </pc:sldMasterMkLst>
        <pc:sldLayoutChg chg="del">
          <pc:chgData name="Hellenius, Ann" userId="99b091a9-be29-42b5-ad2d-3373e2b73505" providerId="ADAL" clId="{8B553D02-B6EF-4E24-8E06-105E08F18EE3}" dt="2021-11-21T19:41:08.919" v="0" actId="47"/>
          <pc:sldLayoutMkLst>
            <pc:docMk/>
            <pc:sldMasterMk cId="1870428943" sldId="2147483768"/>
            <pc:sldLayoutMk cId="1981667376" sldId="2147483769"/>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406959575" sldId="2147483770"/>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027182130" sldId="2147483771"/>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247027112" sldId="2147483772"/>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664602703" sldId="2147483773"/>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4274207659" sldId="2147483774"/>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687577277" sldId="2147483775"/>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310224981" sldId="2147483776"/>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504020601" sldId="2147483777"/>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949511193" sldId="2147483778"/>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96409554" sldId="2147483779"/>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4636938" sldId="2147483780"/>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633695144" sldId="2147483781"/>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192000037" sldId="2147483782"/>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915218955" sldId="2147483783"/>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085696712" sldId="2147483784"/>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4171776902" sldId="2147483785"/>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4190805042" sldId="2147483786"/>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228148669" sldId="2147483787"/>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147203491" sldId="2147483788"/>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437424156" sldId="2147483789"/>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179922847" sldId="2147483790"/>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859344200" sldId="2147483791"/>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527951597" sldId="2147483792"/>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369257042" sldId="2147483793"/>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293122135" sldId="2147483794"/>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776727693" sldId="2147483795"/>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921401553" sldId="2147483796"/>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544471195" sldId="2147483797"/>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865393379" sldId="2147483798"/>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023678787" sldId="2147483799"/>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61880755" sldId="2147483800"/>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592715549" sldId="2147483801"/>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811492700" sldId="2147483802"/>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4203608176" sldId="2147483803"/>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430691938" sldId="2147483804"/>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3987286231" sldId="2147483805"/>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2837516379" sldId="2147483806"/>
          </pc:sldLayoutMkLst>
        </pc:sldLayoutChg>
        <pc:sldLayoutChg chg="del">
          <pc:chgData name="Hellenius, Ann" userId="99b091a9-be29-42b5-ad2d-3373e2b73505" providerId="ADAL" clId="{8B553D02-B6EF-4E24-8E06-105E08F18EE3}" dt="2021-11-21T19:41:08.919" v="0" actId="47"/>
          <pc:sldLayoutMkLst>
            <pc:docMk/>
            <pc:sldMasterMk cId="1870428943" sldId="2147483768"/>
            <pc:sldLayoutMk cId="1429179738" sldId="2147483807"/>
          </pc:sldLayoutMkLst>
        </pc:sldLayoutChg>
      </pc:sldMasterChg>
      <pc:sldMasterChg chg="del delSldLayout">
        <pc:chgData name="Hellenius, Ann" userId="99b091a9-be29-42b5-ad2d-3373e2b73505" providerId="ADAL" clId="{8B553D02-B6EF-4E24-8E06-105E08F18EE3}" dt="2021-11-21T19:41:08.919" v="0" actId="47"/>
        <pc:sldMasterMkLst>
          <pc:docMk/>
          <pc:sldMasterMk cId="1935584366" sldId="2147483891"/>
        </pc:sldMasterMkLst>
        <pc:sldLayoutChg chg="del">
          <pc:chgData name="Hellenius, Ann" userId="99b091a9-be29-42b5-ad2d-3373e2b73505" providerId="ADAL" clId="{8B553D02-B6EF-4E24-8E06-105E08F18EE3}" dt="2021-11-21T19:41:08.919" v="0" actId="47"/>
          <pc:sldLayoutMkLst>
            <pc:docMk/>
            <pc:sldMasterMk cId="1935584366" sldId="2147483891"/>
            <pc:sldLayoutMk cId="1033888932" sldId="2147483892"/>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1244483932" sldId="2147483893"/>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1321966816" sldId="2147483894"/>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305041705" sldId="2147483895"/>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285774589" sldId="2147483896"/>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1471081144" sldId="2147483897"/>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3233003865" sldId="2147483898"/>
          </pc:sldLayoutMkLst>
        </pc:sldLayoutChg>
        <pc:sldLayoutChg chg="del">
          <pc:chgData name="Hellenius, Ann" userId="99b091a9-be29-42b5-ad2d-3373e2b73505" providerId="ADAL" clId="{8B553D02-B6EF-4E24-8E06-105E08F18EE3}" dt="2021-11-21T19:41:08.919" v="0" actId="47"/>
          <pc:sldLayoutMkLst>
            <pc:docMk/>
            <pc:sldMasterMk cId="1935584366" sldId="2147483891"/>
            <pc:sldLayoutMk cId="3039464191" sldId="2147483899"/>
          </pc:sldLayoutMkLst>
        </pc:sldLayoutChg>
      </pc:sldMasterChg>
      <pc:sldMasterChg chg="delSldLayout">
        <pc:chgData name="Hellenius, Ann" userId="99b091a9-be29-42b5-ad2d-3373e2b73505" providerId="ADAL" clId="{8B553D02-B6EF-4E24-8E06-105E08F18EE3}" dt="2021-11-21T19:41:08.919" v="0" actId="47"/>
        <pc:sldMasterMkLst>
          <pc:docMk/>
          <pc:sldMasterMk cId="1661036547" sldId="2147483939"/>
        </pc:sldMasterMkLst>
        <pc:sldLayoutChg chg="del">
          <pc:chgData name="Hellenius, Ann" userId="99b091a9-be29-42b5-ad2d-3373e2b73505" providerId="ADAL" clId="{8B553D02-B6EF-4E24-8E06-105E08F18EE3}" dt="2021-11-21T19:41:08.919" v="0" actId="47"/>
          <pc:sldLayoutMkLst>
            <pc:docMk/>
            <pc:sldMasterMk cId="1661036547" sldId="2147483939"/>
            <pc:sldLayoutMk cId="3754353721" sldId="2147483951"/>
          </pc:sldLayoutMkLst>
        </pc:sldLayoutChg>
      </pc:sldMasterChg>
      <pc:sldMasterChg chg="del delSldLayout">
        <pc:chgData name="Hellenius, Ann" userId="99b091a9-be29-42b5-ad2d-3373e2b73505" providerId="ADAL" clId="{8B553D02-B6EF-4E24-8E06-105E08F18EE3}" dt="2021-11-21T19:42:32.805" v="1" actId="47"/>
        <pc:sldMasterMkLst>
          <pc:docMk/>
          <pc:sldMasterMk cId="3728393009" sldId="2147483979"/>
        </pc:sldMasterMkLst>
        <pc:sldLayoutChg chg="del">
          <pc:chgData name="Hellenius, Ann" userId="99b091a9-be29-42b5-ad2d-3373e2b73505" providerId="ADAL" clId="{8B553D02-B6EF-4E24-8E06-105E08F18EE3}" dt="2021-11-21T19:42:32.805" v="1" actId="47"/>
          <pc:sldLayoutMkLst>
            <pc:docMk/>
            <pc:sldMasterMk cId="3728393009" sldId="2147483979"/>
            <pc:sldLayoutMk cId="705150213" sldId="2147483980"/>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46392403" sldId="2147483981"/>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084307838" sldId="2147483982"/>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1551247834" sldId="2147483983"/>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121458082" sldId="2147483984"/>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1801076392" sldId="2147483985"/>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704220788" sldId="2147483986"/>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1777788352" sldId="2147483987"/>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34241759" sldId="2147483988"/>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917507161" sldId="2147483989"/>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949704042" sldId="2147483990"/>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241219449" sldId="2147483991"/>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244244943" sldId="2147483992"/>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028695405" sldId="2147483993"/>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563596634" sldId="2147483994"/>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227034190" sldId="2147483995"/>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080184543" sldId="2147483996"/>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305286772" sldId="2147483997"/>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391492781" sldId="2147483998"/>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706551916" sldId="2147483999"/>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1866580959" sldId="2147484000"/>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077422400" sldId="2147484001"/>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844507838" sldId="2147484002"/>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5314599" sldId="2147484003"/>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52673593" sldId="2147484004"/>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335413383" sldId="2147484005"/>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175907599" sldId="2147484006"/>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377653267" sldId="2147484007"/>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622023997" sldId="2147484008"/>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287297060" sldId="2147484009"/>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080182558" sldId="2147484010"/>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2836275328" sldId="2147484011"/>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259115323" sldId="2147484012"/>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501576295" sldId="2147484013"/>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1640689808" sldId="2147484014"/>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747255278" sldId="2147484015"/>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5050121" sldId="2147484016"/>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3788586373" sldId="2147484017"/>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1989187156" sldId="2147484018"/>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4272083791" sldId="2147484019"/>
          </pc:sldLayoutMkLst>
        </pc:sldLayoutChg>
        <pc:sldLayoutChg chg="del">
          <pc:chgData name="Hellenius, Ann" userId="99b091a9-be29-42b5-ad2d-3373e2b73505" providerId="ADAL" clId="{8B553D02-B6EF-4E24-8E06-105E08F18EE3}" dt="2021-11-21T19:42:32.805" v="1" actId="47"/>
          <pc:sldLayoutMkLst>
            <pc:docMk/>
            <pc:sldMasterMk cId="3728393009" sldId="2147483979"/>
            <pc:sldLayoutMk cId="949135972" sldId="2147484020"/>
          </pc:sldLayoutMkLst>
        </pc:sldLayoutChg>
      </pc:sldMasterChg>
      <pc:sldMasterChg chg="del delSldLayout">
        <pc:chgData name="Hellenius, Ann" userId="99b091a9-be29-42b5-ad2d-3373e2b73505" providerId="ADAL" clId="{8B553D02-B6EF-4E24-8E06-105E08F18EE3}" dt="2021-11-21T19:43:02.552" v="5" actId="47"/>
        <pc:sldMasterMkLst>
          <pc:docMk/>
          <pc:sldMasterMk cId="2532022330" sldId="2147484063"/>
        </pc:sldMasterMkLst>
        <pc:sldLayoutChg chg="del">
          <pc:chgData name="Hellenius, Ann" userId="99b091a9-be29-42b5-ad2d-3373e2b73505" providerId="ADAL" clId="{8B553D02-B6EF-4E24-8E06-105E08F18EE3}" dt="2021-11-21T19:43:02.552" v="5" actId="47"/>
          <pc:sldLayoutMkLst>
            <pc:docMk/>
            <pc:sldMasterMk cId="2532022330" sldId="2147484063"/>
            <pc:sldLayoutMk cId="966421953" sldId="2147484064"/>
          </pc:sldLayoutMkLst>
        </pc:sldLayoutChg>
        <pc:sldLayoutChg chg="del">
          <pc:chgData name="Hellenius, Ann" userId="99b091a9-be29-42b5-ad2d-3373e2b73505" providerId="ADAL" clId="{8B553D02-B6EF-4E24-8E06-105E08F18EE3}" dt="2021-11-21T19:43:02.552" v="5" actId="47"/>
          <pc:sldLayoutMkLst>
            <pc:docMk/>
            <pc:sldMasterMk cId="2532022330" sldId="2147484063"/>
            <pc:sldLayoutMk cId="619617172" sldId="2147484065"/>
          </pc:sldLayoutMkLst>
        </pc:sldLayoutChg>
      </pc:sldMasterChg>
      <pc:sldMasterChg chg="del delSldLayout">
        <pc:chgData name="Hellenius, Ann" userId="99b091a9-be29-42b5-ad2d-3373e2b73505" providerId="ADAL" clId="{8B553D02-B6EF-4E24-8E06-105E08F18EE3}" dt="2021-11-21T19:42:32.805" v="1" actId="47"/>
        <pc:sldMasterMkLst>
          <pc:docMk/>
          <pc:sldMasterMk cId="4215623375" sldId="2147484071"/>
        </pc:sldMasterMkLst>
        <pc:sldLayoutChg chg="del">
          <pc:chgData name="Hellenius, Ann" userId="99b091a9-be29-42b5-ad2d-3373e2b73505" providerId="ADAL" clId="{8B553D02-B6EF-4E24-8E06-105E08F18EE3}" dt="2021-11-21T19:42:32.805" v="1" actId="47"/>
          <pc:sldLayoutMkLst>
            <pc:docMk/>
            <pc:sldMasterMk cId="4215623375" sldId="2147484071"/>
            <pc:sldLayoutMk cId="289014839" sldId="2147484072"/>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3554597388" sldId="2147484073"/>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859524676" sldId="2147484074"/>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134226826" sldId="2147484075"/>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2402155368" sldId="2147484076"/>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1701903534" sldId="2147484077"/>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638773952" sldId="2147484078"/>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1262176967" sldId="2147484079"/>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3789426377" sldId="2147484080"/>
          </pc:sldLayoutMkLst>
        </pc:sldLayoutChg>
        <pc:sldLayoutChg chg="del">
          <pc:chgData name="Hellenius, Ann" userId="99b091a9-be29-42b5-ad2d-3373e2b73505" providerId="ADAL" clId="{8B553D02-B6EF-4E24-8E06-105E08F18EE3}" dt="2021-11-21T19:42:32.805" v="1" actId="47"/>
          <pc:sldLayoutMkLst>
            <pc:docMk/>
            <pc:sldMasterMk cId="4215623375" sldId="2147484071"/>
            <pc:sldLayoutMk cId="2877772965" sldId="2147484081"/>
          </pc:sldLayoutMkLst>
        </pc:sldLayoutChg>
      </pc:sldMasterChg>
      <pc:sldMasterChg chg="delSldLayout">
        <pc:chgData name="Hellenius, Ann" userId="99b091a9-be29-42b5-ad2d-3373e2b73505" providerId="ADAL" clId="{8B553D02-B6EF-4E24-8E06-105E08F18EE3}" dt="2021-11-21T19:42:35.999" v="2" actId="47"/>
        <pc:sldMasterMkLst>
          <pc:docMk/>
          <pc:sldMasterMk cId="4095257191" sldId="2147484082"/>
        </pc:sldMasterMkLst>
        <pc:sldLayoutChg chg="del">
          <pc:chgData name="Hellenius, Ann" userId="99b091a9-be29-42b5-ad2d-3373e2b73505" providerId="ADAL" clId="{8B553D02-B6EF-4E24-8E06-105E08F18EE3}" dt="2021-11-21T19:42:35.999" v="2" actId="47"/>
          <pc:sldLayoutMkLst>
            <pc:docMk/>
            <pc:sldMasterMk cId="4095257191" sldId="2147484082"/>
            <pc:sldLayoutMk cId="3136171960" sldId="2147484087"/>
          </pc:sldLayoutMkLst>
        </pc:sldLayoutChg>
      </pc:sldMasterChg>
      <pc:sldMasterChg chg="delSldLayout">
        <pc:chgData name="Hellenius, Ann" userId="99b091a9-be29-42b5-ad2d-3373e2b73505" providerId="ADAL" clId="{8B553D02-B6EF-4E24-8E06-105E08F18EE3}" dt="2021-11-21T20:51:49.160" v="3323" actId="47"/>
        <pc:sldMasterMkLst>
          <pc:docMk/>
          <pc:sldMasterMk cId="1799092712" sldId="2147484088"/>
        </pc:sldMasterMkLst>
        <pc:sldLayoutChg chg="del">
          <pc:chgData name="Hellenius, Ann" userId="99b091a9-be29-42b5-ad2d-3373e2b73505" providerId="ADAL" clId="{8B553D02-B6EF-4E24-8E06-105E08F18EE3}" dt="2021-11-21T20:51:49.160" v="3323" actId="47"/>
          <pc:sldLayoutMkLst>
            <pc:docMk/>
            <pc:sldMasterMk cId="1799092712" sldId="2147484088"/>
            <pc:sldLayoutMk cId="280024654" sldId="2147484130"/>
          </pc:sldLayoutMkLst>
        </pc:sldLayoutChg>
      </pc:sldMasterChg>
      <pc:sldMasterChg chg="del delSldLayout">
        <pc:chgData name="Hellenius, Ann" userId="99b091a9-be29-42b5-ad2d-3373e2b73505" providerId="ADAL" clId="{8B553D02-B6EF-4E24-8E06-105E08F18EE3}" dt="2021-11-21T20:51:49.160" v="3323" actId="47"/>
        <pc:sldMasterMkLst>
          <pc:docMk/>
          <pc:sldMasterMk cId="1083456648" sldId="2147484175"/>
        </pc:sldMasterMkLst>
        <pc:sldLayoutChg chg="del">
          <pc:chgData name="Hellenius, Ann" userId="99b091a9-be29-42b5-ad2d-3373e2b73505" providerId="ADAL" clId="{8B553D02-B6EF-4E24-8E06-105E08F18EE3}" dt="2021-11-21T20:51:49.160" v="3323" actId="47"/>
          <pc:sldLayoutMkLst>
            <pc:docMk/>
            <pc:sldMasterMk cId="1083456648" sldId="2147484175"/>
            <pc:sldLayoutMk cId="1161591533" sldId="2147484176"/>
          </pc:sldLayoutMkLst>
        </pc:sldLayoutChg>
        <pc:sldLayoutChg chg="del">
          <pc:chgData name="Hellenius, Ann" userId="99b091a9-be29-42b5-ad2d-3373e2b73505" providerId="ADAL" clId="{8B553D02-B6EF-4E24-8E06-105E08F18EE3}" dt="2021-11-21T20:51:49.160" v="3323" actId="47"/>
          <pc:sldLayoutMkLst>
            <pc:docMk/>
            <pc:sldMasterMk cId="1083456648" sldId="2147484175"/>
            <pc:sldLayoutMk cId="578428898" sldId="2147484177"/>
          </pc:sldLayoutMkLst>
        </pc:sldLayoutChg>
        <pc:sldLayoutChg chg="del">
          <pc:chgData name="Hellenius, Ann" userId="99b091a9-be29-42b5-ad2d-3373e2b73505" providerId="ADAL" clId="{8B553D02-B6EF-4E24-8E06-105E08F18EE3}" dt="2021-11-21T20:51:49.160" v="3323" actId="47"/>
          <pc:sldLayoutMkLst>
            <pc:docMk/>
            <pc:sldMasterMk cId="1083456648" sldId="2147484175"/>
            <pc:sldLayoutMk cId="2984719158" sldId="2147484178"/>
          </pc:sldLayoutMkLst>
        </pc:sldLayoutChg>
        <pc:sldLayoutChg chg="del">
          <pc:chgData name="Hellenius, Ann" userId="99b091a9-be29-42b5-ad2d-3373e2b73505" providerId="ADAL" clId="{8B553D02-B6EF-4E24-8E06-105E08F18EE3}" dt="2021-11-21T20:51:49.160" v="3323" actId="47"/>
          <pc:sldLayoutMkLst>
            <pc:docMk/>
            <pc:sldMasterMk cId="1083456648" sldId="2147484175"/>
            <pc:sldLayoutMk cId="2990240270" sldId="2147484179"/>
          </pc:sldLayoutMkLst>
        </pc:sldLayoutChg>
        <pc:sldLayoutChg chg="del">
          <pc:chgData name="Hellenius, Ann" userId="99b091a9-be29-42b5-ad2d-3373e2b73505" providerId="ADAL" clId="{8B553D02-B6EF-4E24-8E06-105E08F18EE3}" dt="2021-11-21T20:51:49.160" v="3323" actId="47"/>
          <pc:sldLayoutMkLst>
            <pc:docMk/>
            <pc:sldMasterMk cId="1083456648" sldId="2147484175"/>
            <pc:sldLayoutMk cId="1176454107" sldId="2147484180"/>
          </pc:sldLayoutMkLst>
        </pc:sldLayoutChg>
        <pc:sldLayoutChg chg="del">
          <pc:chgData name="Hellenius, Ann" userId="99b091a9-be29-42b5-ad2d-3373e2b73505" providerId="ADAL" clId="{8B553D02-B6EF-4E24-8E06-105E08F18EE3}" dt="2021-11-21T20:51:49.160" v="3323" actId="47"/>
          <pc:sldLayoutMkLst>
            <pc:docMk/>
            <pc:sldMasterMk cId="1083456648" sldId="2147484175"/>
            <pc:sldLayoutMk cId="2409622606" sldId="2147484181"/>
          </pc:sldLayoutMkLst>
        </pc:sldLayoutChg>
        <pc:sldLayoutChg chg="del">
          <pc:chgData name="Hellenius, Ann" userId="99b091a9-be29-42b5-ad2d-3373e2b73505" providerId="ADAL" clId="{8B553D02-B6EF-4E24-8E06-105E08F18EE3}" dt="2021-11-21T20:51:49.160" v="3323" actId="47"/>
          <pc:sldLayoutMkLst>
            <pc:docMk/>
            <pc:sldMasterMk cId="1083456648" sldId="2147484175"/>
            <pc:sldLayoutMk cId="1804182509" sldId="2147484182"/>
          </pc:sldLayoutMkLst>
        </pc:sldLayoutChg>
      </pc:sldMasterChg>
      <pc:sldMasterChg chg="del delSldLayout">
        <pc:chgData name="Hellenius, Ann" userId="99b091a9-be29-42b5-ad2d-3373e2b73505" providerId="ADAL" clId="{8B553D02-B6EF-4E24-8E06-105E08F18EE3}" dt="2021-11-21T19:42:44.901" v="3" actId="47"/>
        <pc:sldMasterMkLst>
          <pc:docMk/>
          <pc:sldMasterMk cId="1705825586" sldId="2147484183"/>
        </pc:sldMasterMkLst>
        <pc:sldLayoutChg chg="del">
          <pc:chgData name="Hellenius, Ann" userId="99b091a9-be29-42b5-ad2d-3373e2b73505" providerId="ADAL" clId="{8B553D02-B6EF-4E24-8E06-105E08F18EE3}" dt="2021-11-21T19:42:44.901" v="3" actId="47"/>
          <pc:sldLayoutMkLst>
            <pc:docMk/>
            <pc:sldMasterMk cId="1705825586" sldId="2147484183"/>
            <pc:sldLayoutMk cId="2325578629" sldId="2147484184"/>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2694756690" sldId="2147484185"/>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2621840339" sldId="2147484186"/>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1728615442" sldId="2147484187"/>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670183348" sldId="2147484188"/>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102029488" sldId="2147484189"/>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1097131745" sldId="2147484190"/>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4002711466" sldId="2147484191"/>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2743844643" sldId="2147484192"/>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2412810330" sldId="2147484193"/>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2436524565" sldId="2147484194"/>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458093298" sldId="2147484195"/>
          </pc:sldLayoutMkLst>
        </pc:sldLayoutChg>
        <pc:sldLayoutChg chg="del">
          <pc:chgData name="Hellenius, Ann" userId="99b091a9-be29-42b5-ad2d-3373e2b73505" providerId="ADAL" clId="{8B553D02-B6EF-4E24-8E06-105E08F18EE3}" dt="2021-11-21T19:42:44.901" v="3" actId="47"/>
          <pc:sldLayoutMkLst>
            <pc:docMk/>
            <pc:sldMasterMk cId="1705825586" sldId="2147484183"/>
            <pc:sldLayoutMk cId="3718607478" sldId="2147484196"/>
          </pc:sldLayoutMkLst>
        </pc:sldLayoutChg>
      </pc:sldMasterChg>
      <pc:sldMasterChg chg="del delSldLayout">
        <pc:chgData name="Hellenius, Ann" userId="99b091a9-be29-42b5-ad2d-3373e2b73505" providerId="ADAL" clId="{8B553D02-B6EF-4E24-8E06-105E08F18EE3}" dt="2021-11-21T19:42:59.875" v="4" actId="47"/>
        <pc:sldMasterMkLst>
          <pc:docMk/>
          <pc:sldMasterMk cId="1871231977" sldId="2147484236"/>
        </pc:sldMasterMkLst>
        <pc:sldLayoutChg chg="del">
          <pc:chgData name="Hellenius, Ann" userId="99b091a9-be29-42b5-ad2d-3373e2b73505" providerId="ADAL" clId="{8B553D02-B6EF-4E24-8E06-105E08F18EE3}" dt="2021-11-21T19:42:59.875" v="4" actId="47"/>
          <pc:sldLayoutMkLst>
            <pc:docMk/>
            <pc:sldMasterMk cId="1871231977" sldId="2147484236"/>
            <pc:sldLayoutMk cId="2928195727" sldId="2147484237"/>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954693433" sldId="2147484238"/>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2501726225" sldId="2147484239"/>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2371952055" sldId="2147484240"/>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2849990612" sldId="2147484241"/>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621479252" sldId="2147484242"/>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496129412" sldId="2147484243"/>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677012310" sldId="2147484244"/>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203899746" sldId="2147484245"/>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4068940197" sldId="2147484246"/>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497745752" sldId="2147484247"/>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378340684" sldId="2147484248"/>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152679426" sldId="2147484249"/>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308515616" sldId="2147484250"/>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688549827" sldId="2147484251"/>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049512828" sldId="2147484252"/>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2687986910" sldId="2147484253"/>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00862841" sldId="2147484254"/>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980747448" sldId="2147484255"/>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1780043167" sldId="2147484256"/>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507669315" sldId="2147484257"/>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4147424307" sldId="2147484258"/>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919088830" sldId="2147484259"/>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3798077246" sldId="2147484260"/>
          </pc:sldLayoutMkLst>
        </pc:sldLayoutChg>
        <pc:sldLayoutChg chg="del">
          <pc:chgData name="Hellenius, Ann" userId="99b091a9-be29-42b5-ad2d-3373e2b73505" providerId="ADAL" clId="{8B553D02-B6EF-4E24-8E06-105E08F18EE3}" dt="2021-11-21T19:42:59.875" v="4" actId="47"/>
          <pc:sldLayoutMkLst>
            <pc:docMk/>
            <pc:sldMasterMk cId="1871231977" sldId="2147484236"/>
            <pc:sldLayoutMk cId="2701644332" sldId="2147484261"/>
          </pc:sldLayoutMkLst>
        </pc:sldLayoutChg>
      </pc:sldMasterChg>
      <pc:sldMasterChg chg="del delSldLayout">
        <pc:chgData name="Hellenius, Ann" userId="99b091a9-be29-42b5-ad2d-3373e2b73505" providerId="ADAL" clId="{8B553D02-B6EF-4E24-8E06-105E08F18EE3}" dt="2021-11-21T20:34:04.199" v="1627" actId="47"/>
        <pc:sldMasterMkLst>
          <pc:docMk/>
          <pc:sldMasterMk cId="529052077" sldId="2147484277"/>
        </pc:sldMasterMkLst>
        <pc:sldLayoutChg chg="del">
          <pc:chgData name="Hellenius, Ann" userId="99b091a9-be29-42b5-ad2d-3373e2b73505" providerId="ADAL" clId="{8B553D02-B6EF-4E24-8E06-105E08F18EE3}" dt="2021-11-21T20:34:04.199" v="1627" actId="47"/>
          <pc:sldLayoutMkLst>
            <pc:docMk/>
            <pc:sldMasterMk cId="529052077" sldId="2147484277"/>
            <pc:sldLayoutMk cId="2813754923" sldId="2147484278"/>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465780408" sldId="2147484279"/>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2495445028" sldId="2147484280"/>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3720833582" sldId="2147484281"/>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4222192296" sldId="2147484282"/>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647991633" sldId="2147484283"/>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219559676" sldId="2147484284"/>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3080943168" sldId="2147484285"/>
          </pc:sldLayoutMkLst>
        </pc:sldLayoutChg>
        <pc:sldLayoutChg chg="del">
          <pc:chgData name="Hellenius, Ann" userId="99b091a9-be29-42b5-ad2d-3373e2b73505" providerId="ADAL" clId="{8B553D02-B6EF-4E24-8E06-105E08F18EE3}" dt="2021-11-21T20:34:04.199" v="1627" actId="47"/>
          <pc:sldLayoutMkLst>
            <pc:docMk/>
            <pc:sldMasterMk cId="529052077" sldId="2147484277"/>
            <pc:sldLayoutMk cId="2745456690" sldId="2147484286"/>
          </pc:sldLayoutMkLst>
        </pc:sldLayoutChg>
      </pc:sldMasterChg>
      <pc:sldMasterChg chg="del delSldLayout">
        <pc:chgData name="Hellenius, Ann" userId="99b091a9-be29-42b5-ad2d-3373e2b73505" providerId="ADAL" clId="{8B553D02-B6EF-4E24-8E06-105E08F18EE3}" dt="2021-11-21T19:43:04.532" v="6" actId="47"/>
        <pc:sldMasterMkLst>
          <pc:docMk/>
          <pc:sldMasterMk cId="1810234340" sldId="2147484288"/>
        </pc:sldMasterMkLst>
        <pc:sldLayoutChg chg="del">
          <pc:chgData name="Hellenius, Ann" userId="99b091a9-be29-42b5-ad2d-3373e2b73505" providerId="ADAL" clId="{8B553D02-B6EF-4E24-8E06-105E08F18EE3}" dt="2021-11-21T19:43:04.532" v="6" actId="47"/>
          <pc:sldLayoutMkLst>
            <pc:docMk/>
            <pc:sldMasterMk cId="1810234340" sldId="2147484288"/>
            <pc:sldLayoutMk cId="704390859" sldId="2147484289"/>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4108587023" sldId="2147484290"/>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3930334509" sldId="2147484291"/>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940172062" sldId="2147484292"/>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259138214" sldId="2147484293"/>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786437222" sldId="2147484294"/>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2203639572" sldId="2147484295"/>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337420067" sldId="2147484296"/>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607930668" sldId="2147484297"/>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698794556" sldId="2147484298"/>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167993212" sldId="2147484299"/>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493618506" sldId="2147484300"/>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4064071853" sldId="2147484301"/>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2321048850" sldId="2147484302"/>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3056970977" sldId="2147484303"/>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3304892025" sldId="2147484304"/>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794281231" sldId="2147484305"/>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3178720353" sldId="2147484306"/>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720973790" sldId="2147484307"/>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458660393" sldId="2147484308"/>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985770435" sldId="2147484309"/>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2603251079" sldId="2147484310"/>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2001005860" sldId="2147484311"/>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850697221" sldId="2147484312"/>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1214348355" sldId="2147484313"/>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2666638686" sldId="2147484314"/>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929371235" sldId="2147484315"/>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3808942110" sldId="2147484316"/>
          </pc:sldLayoutMkLst>
        </pc:sldLayoutChg>
        <pc:sldLayoutChg chg="del">
          <pc:chgData name="Hellenius, Ann" userId="99b091a9-be29-42b5-ad2d-3373e2b73505" providerId="ADAL" clId="{8B553D02-B6EF-4E24-8E06-105E08F18EE3}" dt="2021-11-21T19:43:04.532" v="6" actId="47"/>
          <pc:sldLayoutMkLst>
            <pc:docMk/>
            <pc:sldMasterMk cId="1810234340" sldId="2147484288"/>
            <pc:sldLayoutMk cId="4225252020" sldId="2147484317"/>
          </pc:sldLayoutMkLst>
        </pc:sldLayoutChg>
      </pc:sldMasterChg>
      <pc:sldMasterChg chg="add del addSldLayout delSldLayout">
        <pc:chgData name="Hellenius, Ann" userId="99b091a9-be29-42b5-ad2d-3373e2b73505" providerId="ADAL" clId="{8B553D02-B6EF-4E24-8E06-105E08F18EE3}" dt="2021-11-21T20:28:11.017" v="1305" actId="700"/>
        <pc:sldMasterMkLst>
          <pc:docMk/>
          <pc:sldMasterMk cId="215570276" sldId="2147484304"/>
        </pc:sldMasterMkLst>
        <pc:sldLayoutChg chg="add del">
          <pc:chgData name="Hellenius, Ann" userId="99b091a9-be29-42b5-ad2d-3373e2b73505" providerId="ADAL" clId="{8B553D02-B6EF-4E24-8E06-105E08F18EE3}" dt="2021-11-21T20:28:11.017" v="1305" actId="700"/>
          <pc:sldLayoutMkLst>
            <pc:docMk/>
            <pc:sldMasterMk cId="215570276" sldId="2147484304"/>
            <pc:sldLayoutMk cId="321209002" sldId="2147484305"/>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140070177" sldId="2147484306"/>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1991212173" sldId="2147484307"/>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841288654" sldId="2147484308"/>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2307182773" sldId="2147484309"/>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479847021" sldId="2147484310"/>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2555833817" sldId="2147484311"/>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1766778744" sldId="2147484312"/>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2217708050" sldId="2147484313"/>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1290080813" sldId="2147484314"/>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272852136" sldId="2147484315"/>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1922375349" sldId="2147484316"/>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847623326" sldId="2147484317"/>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2700316576" sldId="2147484318"/>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1077693453" sldId="2147484319"/>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502316360" sldId="2147484320"/>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746191496" sldId="2147484321"/>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2620447933" sldId="2147484322"/>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4093534359" sldId="2147484323"/>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1480306460" sldId="2147484324"/>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919898047" sldId="2147484325"/>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2840004546" sldId="2147484326"/>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593401270" sldId="2147484327"/>
          </pc:sldLayoutMkLst>
        </pc:sldLayoutChg>
        <pc:sldLayoutChg chg="add del">
          <pc:chgData name="Hellenius, Ann" userId="99b091a9-be29-42b5-ad2d-3373e2b73505" providerId="ADAL" clId="{8B553D02-B6EF-4E24-8E06-105E08F18EE3}" dt="2021-11-21T20:28:11.017" v="1305" actId="700"/>
          <pc:sldLayoutMkLst>
            <pc:docMk/>
            <pc:sldMasterMk cId="215570276" sldId="2147484304"/>
            <pc:sldLayoutMk cId="3047730590" sldId="214748432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xfrm>
            <a:off x="1143000" y="685800"/>
            <a:ext cx="4572000" cy="3429000"/>
          </a:xfrm>
          <a:prstGeom prst="rect">
            <a:avLst/>
          </a:prstGeom>
        </p:spPr>
        <p:txBody>
          <a:bodyPr/>
          <a:lstStyle/>
          <a:p>
            <a:endParaRPr/>
          </a:p>
        </p:txBody>
      </p:sp>
      <p:sp>
        <p:nvSpPr>
          <p:cNvPr id="375" name="Shape 37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9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3301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900" b="0" i="0" u="none" strike="noStrike" kern="1200" cap="none" spc="0" normalizeH="0" baseline="0" noProof="0" smtClean="0">
                <a:ln>
                  <a:noFill/>
                </a:ln>
                <a:solidFill>
                  <a:prstClr val="black"/>
                </a:solidFill>
                <a:effectLst/>
                <a:uLnTx/>
                <a:uFillTx/>
                <a:latin typeface="Verdan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900" b="0" i="0" u="none" strike="noStrike" kern="1200" cap="none" spc="0" normalizeH="0" baseline="0" noProof="0">
              <a:ln>
                <a:noFill/>
              </a:ln>
              <a:solidFill>
                <a:prstClr val="black"/>
              </a:solidFill>
              <a:effectLst/>
              <a:uLnTx/>
              <a:uFillTx/>
              <a:latin typeface="Verdana"/>
              <a:ea typeface="+mn-ea"/>
              <a:cs typeface="Arial"/>
              <a:sym typeface="Arial"/>
            </a:endParaRPr>
          </a:p>
        </p:txBody>
      </p:sp>
    </p:spTree>
    <p:extLst>
      <p:ext uri="{BB962C8B-B14F-4D97-AF65-F5344CB8AC3E}">
        <p14:creationId xmlns:p14="http://schemas.microsoft.com/office/powerpoint/2010/main" val="22824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BR" sz="9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49696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599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95131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59897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7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7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7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0.xml"/></Relationships>
</file>

<file path=ppt/slideLayouts/_rels/slideLayout107.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slideMaster" Target="../slideMasters/slideMaster6.xml"/><Relationship Id="rId7" Type="http://schemas.openxmlformats.org/officeDocument/2006/relationships/image" Target="../media/image8.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28.bin"/><Relationship Id="rId9" Type="http://schemas.openxmlformats.org/officeDocument/2006/relationships/hyperlink" Target="http://www.capgemini.com/service/invent/" TargetMode="External"/></Relationships>
</file>

<file path=ppt/slideLayouts/_rels/slideLayout108.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slideMaster" Target="../slideMasters/slideMaster6.xml"/><Relationship Id="rId7" Type="http://schemas.openxmlformats.org/officeDocument/2006/relationships/image" Target="../media/image8.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29.bin"/><Relationship Id="rId9" Type="http://schemas.openxmlformats.org/officeDocument/2006/relationships/hyperlink" Target="http://www.capgemini.com/service/invent/" TargetMode="Externa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www.linkedin.com/company/capgemini-invent" TargetMode="External"/><Relationship Id="rId13" Type="http://schemas.openxmlformats.org/officeDocument/2006/relationships/image" Target="../media/image11.png"/><Relationship Id="rId18" Type="http://schemas.openxmlformats.org/officeDocument/2006/relationships/hyperlink" Target="https://www.capgemini.com/service/invent/" TargetMode="External"/><Relationship Id="rId3" Type="http://schemas.openxmlformats.org/officeDocument/2006/relationships/image" Target="../media/image7.png"/><Relationship Id="rId7" Type="http://schemas.openxmlformats.org/officeDocument/2006/relationships/hyperlink" Target="http://www.capgemini.com/about/how-we-work/the-collaborative-business-experiencetm" TargetMode="External"/><Relationship Id="rId12" Type="http://schemas.openxmlformats.org/officeDocument/2006/relationships/hyperlink" Target="https://twitter.com/CapgeminiInvent" TargetMode="External"/><Relationship Id="rId17" Type="http://schemas.openxmlformats.org/officeDocument/2006/relationships/image" Target="../media/image13.png"/><Relationship Id="rId2" Type="http://schemas.openxmlformats.org/officeDocument/2006/relationships/slideMaster" Target="../slideMasters/slideMaster6.xml"/><Relationship Id="rId16" Type="http://schemas.openxmlformats.org/officeDocument/2006/relationships/hyperlink" Target="https://www.facebook.com/capgeminiinvent/" TargetMode="External"/><Relationship Id="rId1" Type="http://schemas.openxmlformats.org/officeDocument/2006/relationships/tags" Target="../tags/tag185.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oleObject" Target="../embeddings/oleObject30.bin"/><Relationship Id="rId15" Type="http://schemas.openxmlformats.org/officeDocument/2006/relationships/image" Target="../media/image12.png"/><Relationship Id="rId10" Type="http://schemas.openxmlformats.org/officeDocument/2006/relationships/hyperlink" Target="http://www.slideshare.net/capgemini" TargetMode="External"/><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hyperlink" Target="http://www.youtube.com/capgeminimedia"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www.linkedin.com/company/capgemini-invent" TargetMode="External"/><Relationship Id="rId13" Type="http://schemas.openxmlformats.org/officeDocument/2006/relationships/image" Target="../media/image11.png"/><Relationship Id="rId18" Type="http://schemas.openxmlformats.org/officeDocument/2006/relationships/hyperlink" Target="https://www.capgemini.com/service/invent/" TargetMode="External"/><Relationship Id="rId3" Type="http://schemas.openxmlformats.org/officeDocument/2006/relationships/image" Target="../media/image7.png"/><Relationship Id="rId7" Type="http://schemas.openxmlformats.org/officeDocument/2006/relationships/hyperlink" Target="http://www.capgemini.com/about/how-we-work/the-collaborative-business-experiencetm" TargetMode="External"/><Relationship Id="rId12" Type="http://schemas.openxmlformats.org/officeDocument/2006/relationships/hyperlink" Target="https://twitter.com/CapgeminiInvent" TargetMode="External"/><Relationship Id="rId17" Type="http://schemas.openxmlformats.org/officeDocument/2006/relationships/image" Target="../media/image13.png"/><Relationship Id="rId2" Type="http://schemas.openxmlformats.org/officeDocument/2006/relationships/slideMaster" Target="../slideMasters/slideMaster6.xml"/><Relationship Id="rId16" Type="http://schemas.openxmlformats.org/officeDocument/2006/relationships/hyperlink" Target="https://www.facebook.com/capgeminiinvent/" TargetMode="External"/><Relationship Id="rId1" Type="http://schemas.openxmlformats.org/officeDocument/2006/relationships/tags" Target="../tags/tag186.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oleObject" Target="../embeddings/oleObject31.bin"/><Relationship Id="rId15" Type="http://schemas.openxmlformats.org/officeDocument/2006/relationships/image" Target="../media/image12.png"/><Relationship Id="rId10" Type="http://schemas.openxmlformats.org/officeDocument/2006/relationships/hyperlink" Target="http://www.slideshare.net/capgemini" TargetMode="External"/><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hyperlink" Target="http://www.youtube.com/capgeminimedia" TargetMode="External"/></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tags" Target="../tags/tag187.xml"/><Relationship Id="rId4" Type="http://schemas.openxmlformats.org/officeDocument/2006/relationships/image" Target="../media/image14.emf"/></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8.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14.emf"/><Relationship Id="rId4" Type="http://schemas.openxmlformats.org/officeDocument/2006/relationships/oleObject" Target="../embeddings/oleObject33.bin"/></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4.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3.emf"/><Relationship Id="rId5" Type="http://schemas.openxmlformats.org/officeDocument/2006/relationships/oleObject" Target="../embeddings/oleObject39.bin"/><Relationship Id="rId4"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4.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ags" Target="../tags/tag200.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2.emf"/><Relationship Id="rId5" Type="http://schemas.openxmlformats.org/officeDocument/2006/relationships/oleObject" Target="../embeddings/oleObject46.bin"/><Relationship Id="rId4"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16.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0.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2.emf"/><Relationship Id="rId5" Type="http://schemas.openxmlformats.org/officeDocument/2006/relationships/oleObject" Target="../embeddings/oleObject53.bin"/><Relationship Id="rId4"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image" Target="../media/image2.emf"/><Relationship Id="rId5" Type="http://schemas.openxmlformats.org/officeDocument/2006/relationships/oleObject" Target="../embeddings/oleObject56.bin"/><Relationship Id="rId4"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2.emf"/><Relationship Id="rId5" Type="http://schemas.openxmlformats.org/officeDocument/2006/relationships/oleObject" Target="../embeddings/oleObject58.bin"/><Relationship Id="rId4"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2.emf"/><Relationship Id="rId5" Type="http://schemas.openxmlformats.org/officeDocument/2006/relationships/oleObject" Target="../embeddings/oleObject61.bin"/><Relationship Id="rId4"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6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64.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71.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72.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73.xml"/></Relationships>
</file>

<file path=ppt/slideLayouts/_rels/slideLayout148.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slideMaster" Target="../slideMasters/slideMaster7.xml"/><Relationship Id="rId7" Type="http://schemas.openxmlformats.org/officeDocument/2006/relationships/image" Target="../media/image8.png"/><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65.bin"/><Relationship Id="rId9" Type="http://schemas.openxmlformats.org/officeDocument/2006/relationships/hyperlink" Target="http://www.capgemini.com/service/invent/" TargetMode="External"/></Relationships>
</file>

<file path=ppt/slideLayouts/_rels/slideLayout149.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slideMaster" Target="../slideMasters/slideMaster7.xml"/><Relationship Id="rId7" Type="http://schemas.openxmlformats.org/officeDocument/2006/relationships/image" Target="../media/image8.pn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66.bin"/><Relationship Id="rId9" Type="http://schemas.openxmlformats.org/officeDocument/2006/relationships/hyperlink" Target="http://www.capgemini.com/service/invent/"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50.xml.rels><?xml version="1.0" encoding="UTF-8" standalone="yes"?>
<Relationships xmlns="http://schemas.openxmlformats.org/package/2006/relationships"><Relationship Id="rId8" Type="http://schemas.openxmlformats.org/officeDocument/2006/relationships/hyperlink" Target="http://www.linkedin.com/company/capgemini-invent" TargetMode="External"/><Relationship Id="rId13" Type="http://schemas.openxmlformats.org/officeDocument/2006/relationships/image" Target="../media/image11.png"/><Relationship Id="rId18" Type="http://schemas.openxmlformats.org/officeDocument/2006/relationships/hyperlink" Target="https://www.capgemini.com/service/invent/" TargetMode="External"/><Relationship Id="rId3" Type="http://schemas.openxmlformats.org/officeDocument/2006/relationships/image" Target="../media/image7.png"/><Relationship Id="rId7" Type="http://schemas.openxmlformats.org/officeDocument/2006/relationships/hyperlink" Target="http://www.capgemini.com/about/how-we-work/the-collaborative-business-experiencetm" TargetMode="External"/><Relationship Id="rId12" Type="http://schemas.openxmlformats.org/officeDocument/2006/relationships/hyperlink" Target="https://twitter.com/CapgeminiInvent" TargetMode="External"/><Relationship Id="rId17" Type="http://schemas.openxmlformats.org/officeDocument/2006/relationships/image" Target="../media/image13.png"/><Relationship Id="rId2" Type="http://schemas.openxmlformats.org/officeDocument/2006/relationships/slideMaster" Target="../slideMasters/slideMaster7.xml"/><Relationship Id="rId16" Type="http://schemas.openxmlformats.org/officeDocument/2006/relationships/hyperlink" Target="https://www.facebook.com/capgeminiinvent/" TargetMode="External"/><Relationship Id="rId1" Type="http://schemas.openxmlformats.org/officeDocument/2006/relationships/tags" Target="../tags/tag278.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oleObject" Target="../embeddings/oleObject67.bin"/><Relationship Id="rId15" Type="http://schemas.openxmlformats.org/officeDocument/2006/relationships/image" Target="../media/image12.png"/><Relationship Id="rId10" Type="http://schemas.openxmlformats.org/officeDocument/2006/relationships/hyperlink" Target="http://www.slideshare.net/capgemini" TargetMode="External"/><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hyperlink" Target="http://www.youtube.com/capgeminimedia" TargetMode="External"/></Relationships>
</file>

<file path=ppt/slideLayouts/_rels/slideLayout151.xml.rels><?xml version="1.0" encoding="UTF-8" standalone="yes"?>
<Relationships xmlns="http://schemas.openxmlformats.org/package/2006/relationships"><Relationship Id="rId8" Type="http://schemas.openxmlformats.org/officeDocument/2006/relationships/hyperlink" Target="http://www.linkedin.com/company/capgemini-invent" TargetMode="External"/><Relationship Id="rId13" Type="http://schemas.openxmlformats.org/officeDocument/2006/relationships/image" Target="../media/image11.png"/><Relationship Id="rId18" Type="http://schemas.openxmlformats.org/officeDocument/2006/relationships/hyperlink" Target="https://www.capgemini.com/service/invent/" TargetMode="External"/><Relationship Id="rId3" Type="http://schemas.openxmlformats.org/officeDocument/2006/relationships/image" Target="../media/image7.png"/><Relationship Id="rId7" Type="http://schemas.openxmlformats.org/officeDocument/2006/relationships/hyperlink" Target="http://www.capgemini.com/about/how-we-work/the-collaborative-business-experiencetm" TargetMode="External"/><Relationship Id="rId12" Type="http://schemas.openxmlformats.org/officeDocument/2006/relationships/hyperlink" Target="https://twitter.com/CapgeminiInvent" TargetMode="External"/><Relationship Id="rId17" Type="http://schemas.openxmlformats.org/officeDocument/2006/relationships/image" Target="../media/image13.png"/><Relationship Id="rId2" Type="http://schemas.openxmlformats.org/officeDocument/2006/relationships/slideMaster" Target="../slideMasters/slideMaster7.xml"/><Relationship Id="rId16" Type="http://schemas.openxmlformats.org/officeDocument/2006/relationships/hyperlink" Target="https://www.facebook.com/capgeminiinvent/" TargetMode="External"/><Relationship Id="rId1" Type="http://schemas.openxmlformats.org/officeDocument/2006/relationships/tags" Target="../tags/tag279.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oleObject" Target="../embeddings/oleObject68.bin"/><Relationship Id="rId15" Type="http://schemas.openxmlformats.org/officeDocument/2006/relationships/image" Target="../media/image12.png"/><Relationship Id="rId10" Type="http://schemas.openxmlformats.org/officeDocument/2006/relationships/hyperlink" Target="http://www.slideshare.net/capgemini" TargetMode="External"/><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hyperlink" Target="http://www.youtube.com/capgeminimedia" TargetMode="External"/></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7.xml"/><Relationship Id="rId1" Type="http://schemas.openxmlformats.org/officeDocument/2006/relationships/tags" Target="../tags/tag280.xml"/><Relationship Id="rId4" Type="http://schemas.openxmlformats.org/officeDocument/2006/relationships/image" Target="../media/image14.emf"/></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81.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image" Target="../media/image14.emf"/><Relationship Id="rId4" Type="http://schemas.openxmlformats.org/officeDocument/2006/relationships/oleObject" Target="../embeddings/oleObject70.bin"/></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7.xml"/><Relationship Id="rId1" Type="http://schemas.openxmlformats.org/officeDocument/2006/relationships/tags" Target="../tags/tag284.xml"/><Relationship Id="rId4" Type="http://schemas.openxmlformats.org/officeDocument/2006/relationships/image" Target="../media/image14.emf"/></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8.xml"/><Relationship Id="rId1" Type="http://schemas.openxmlformats.org/officeDocument/2006/relationships/tags" Target="../tags/tag286.xml"/><Relationship Id="rId4" Type="http://schemas.openxmlformats.org/officeDocument/2006/relationships/image" Target="../media/image16.emf"/></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8.xml"/><Relationship Id="rId1" Type="http://schemas.openxmlformats.org/officeDocument/2006/relationships/tags" Target="../tags/tag287.xml"/><Relationship Id="rId4" Type="http://schemas.openxmlformats.org/officeDocument/2006/relationships/image" Target="../media/image16.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8.xml"/><Relationship Id="rId1" Type="http://schemas.openxmlformats.org/officeDocument/2006/relationships/tags" Target="../tags/tag288.xml"/><Relationship Id="rId4" Type="http://schemas.openxmlformats.org/officeDocument/2006/relationships/image" Target="../media/image16.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8.xml"/><Relationship Id="rId1" Type="http://schemas.openxmlformats.org/officeDocument/2006/relationships/tags" Target="../tags/tag289.xml"/><Relationship Id="rId4" Type="http://schemas.openxmlformats.org/officeDocument/2006/relationships/image" Target="../media/image16.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8.xml"/><Relationship Id="rId1" Type="http://schemas.openxmlformats.org/officeDocument/2006/relationships/tags" Target="../tags/tag290.xml"/><Relationship Id="rId4" Type="http://schemas.openxmlformats.org/officeDocument/2006/relationships/image" Target="../media/image16.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8.xml"/><Relationship Id="rId1" Type="http://schemas.openxmlformats.org/officeDocument/2006/relationships/tags" Target="../tags/tag291.xml"/><Relationship Id="rId4" Type="http://schemas.openxmlformats.org/officeDocument/2006/relationships/image" Target="../media/image16.emf"/></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9.xml"/><Relationship Id="rId1" Type="http://schemas.openxmlformats.org/officeDocument/2006/relationships/tags" Target="../tags/tag293.xml"/><Relationship Id="rId4" Type="http://schemas.openxmlformats.org/officeDocument/2006/relationships/image" Target="../media/image16.emf"/></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9.xml"/><Relationship Id="rId1" Type="http://schemas.openxmlformats.org/officeDocument/2006/relationships/tags" Target="../tags/tag294.xml"/><Relationship Id="rId4" Type="http://schemas.openxmlformats.org/officeDocument/2006/relationships/image" Target="../media/image16.emf"/></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9.xml"/><Relationship Id="rId1" Type="http://schemas.openxmlformats.org/officeDocument/2006/relationships/tags" Target="../tags/tag295.xml"/><Relationship Id="rId4" Type="http://schemas.openxmlformats.org/officeDocument/2006/relationships/image" Target="../media/image16.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9.xml"/><Relationship Id="rId1" Type="http://schemas.openxmlformats.org/officeDocument/2006/relationships/tags" Target="../tags/tag296.xml"/><Relationship Id="rId4" Type="http://schemas.openxmlformats.org/officeDocument/2006/relationships/image" Target="../media/image16.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9.xml"/><Relationship Id="rId1" Type="http://schemas.openxmlformats.org/officeDocument/2006/relationships/tags" Target="../tags/tag297.xml"/><Relationship Id="rId4" Type="http://schemas.openxmlformats.org/officeDocument/2006/relationships/image" Target="../media/image16.emf"/></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0.xml"/><Relationship Id="rId1" Type="http://schemas.openxmlformats.org/officeDocument/2006/relationships/tags" Target="../tags/tag299.xml"/><Relationship Id="rId4" Type="http://schemas.openxmlformats.org/officeDocument/2006/relationships/image" Target="../media/image1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0.xml"/><Relationship Id="rId1" Type="http://schemas.openxmlformats.org/officeDocument/2006/relationships/tags" Target="../tags/tag300.xml"/><Relationship Id="rId4" Type="http://schemas.openxmlformats.org/officeDocument/2006/relationships/image" Target="../media/image14.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0.xml"/><Relationship Id="rId1" Type="http://schemas.openxmlformats.org/officeDocument/2006/relationships/tags" Target="../tags/tag301.xml"/><Relationship Id="rId4" Type="http://schemas.openxmlformats.org/officeDocument/2006/relationships/image" Target="../media/image14.emf"/></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2.png"/><Relationship Id="rId2" Type="http://schemas.openxmlformats.org/officeDocument/2006/relationships/hyperlink" Target="http://www.linkedin.com/company/capgemini" TargetMode="External"/><Relationship Id="rId1" Type="http://schemas.openxmlformats.org/officeDocument/2006/relationships/slideMaster" Target="../slideMasters/slideMaster10.xml"/><Relationship Id="rId6" Type="http://schemas.openxmlformats.org/officeDocument/2006/relationships/hyperlink" Target="http://www.twitter.com/capgemini"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12.png"/></Relationships>
</file>

<file path=ppt/slideLayouts/_rels/slideLayout2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youtube.com/capgeminimedia" TargetMode="External"/><Relationship Id="rId3" Type="http://schemas.openxmlformats.org/officeDocument/2006/relationships/tags" Target="../tags/tag304.xml"/><Relationship Id="rId7" Type="http://schemas.openxmlformats.org/officeDocument/2006/relationships/hyperlink" Target="http://www.linkedin.com/company/capgemini" TargetMode="External"/><Relationship Id="rId12" Type="http://schemas.openxmlformats.org/officeDocument/2006/relationships/image" Target="../media/image11.png"/><Relationship Id="rId17" Type="http://schemas.openxmlformats.org/officeDocument/2006/relationships/image" Target="../media/image21.png"/><Relationship Id="rId2" Type="http://schemas.openxmlformats.org/officeDocument/2006/relationships/tags" Target="../tags/tag303.xml"/><Relationship Id="rId16" Type="http://schemas.openxmlformats.org/officeDocument/2006/relationships/image" Target="../media/image13.png"/><Relationship Id="rId1" Type="http://schemas.openxmlformats.org/officeDocument/2006/relationships/tags" Target="../tags/tag302.xml"/><Relationship Id="rId6" Type="http://schemas.openxmlformats.org/officeDocument/2006/relationships/image" Target="../media/image22.png"/><Relationship Id="rId11" Type="http://schemas.openxmlformats.org/officeDocument/2006/relationships/hyperlink" Target="http://www.twitter.com/capgemini" TargetMode="External"/><Relationship Id="rId5" Type="http://schemas.openxmlformats.org/officeDocument/2006/relationships/slideMaster" Target="../slideMasters/slideMaster10.xml"/><Relationship Id="rId15" Type="http://schemas.openxmlformats.org/officeDocument/2006/relationships/hyperlink" Target="http://www.facebook.com/capgemini" TargetMode="External"/><Relationship Id="rId10" Type="http://schemas.openxmlformats.org/officeDocument/2006/relationships/image" Target="../media/image10.png"/><Relationship Id="rId4" Type="http://schemas.openxmlformats.org/officeDocument/2006/relationships/tags" Target="../tags/tag305.xml"/><Relationship Id="rId9" Type="http://schemas.openxmlformats.org/officeDocument/2006/relationships/hyperlink" Target="http://www.slideshare.net/capgemini" TargetMode="External"/><Relationship Id="rId14" Type="http://schemas.openxmlformats.org/officeDocument/2006/relationships/image" Target="../media/image12.pn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28.bin"/><Relationship Id="rId9" Type="http://schemas.openxmlformats.org/officeDocument/2006/relationships/hyperlink" Target="http://www.capgemini.com/service/invent/"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www.capgemini.com/about/how-we-work/the-collaborative-business-experiencetm" TargetMode="External"/><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29.bin"/><Relationship Id="rId9" Type="http://schemas.openxmlformats.org/officeDocument/2006/relationships/hyperlink" Target="http://www.capgemini.com/service/invent/"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linkedin.com/company/capgemini-invent" TargetMode="External"/><Relationship Id="rId13" Type="http://schemas.openxmlformats.org/officeDocument/2006/relationships/image" Target="../media/image11.png"/><Relationship Id="rId18" Type="http://schemas.openxmlformats.org/officeDocument/2006/relationships/hyperlink" Target="https://www.capgemini.com/service/invent/" TargetMode="External"/><Relationship Id="rId3" Type="http://schemas.openxmlformats.org/officeDocument/2006/relationships/image" Target="../media/image7.png"/><Relationship Id="rId7" Type="http://schemas.openxmlformats.org/officeDocument/2006/relationships/hyperlink" Target="http://www.capgemini.com/about/how-we-work/the-collaborative-business-experiencetm" TargetMode="External"/><Relationship Id="rId12" Type="http://schemas.openxmlformats.org/officeDocument/2006/relationships/hyperlink" Target="https://twitter.com/CapgeminiInvent" TargetMode="External"/><Relationship Id="rId17" Type="http://schemas.openxmlformats.org/officeDocument/2006/relationships/image" Target="../media/image13.png"/><Relationship Id="rId2" Type="http://schemas.openxmlformats.org/officeDocument/2006/relationships/slideMaster" Target="../slideMasters/slideMaster2.xml"/><Relationship Id="rId16" Type="http://schemas.openxmlformats.org/officeDocument/2006/relationships/hyperlink" Target="https://www.facebook.com/capgeminiinvent/" TargetMode="External"/><Relationship Id="rId1" Type="http://schemas.openxmlformats.org/officeDocument/2006/relationships/tags" Target="../tags/tag88.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oleObject" Target="../embeddings/oleObject30.bin"/><Relationship Id="rId15" Type="http://schemas.openxmlformats.org/officeDocument/2006/relationships/image" Target="../media/image12.png"/><Relationship Id="rId10" Type="http://schemas.openxmlformats.org/officeDocument/2006/relationships/hyperlink" Target="http://www.slideshare.net/capgemini" TargetMode="External"/><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hyperlink" Target="http://www.youtube.com/capgeminimedia"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linkedin.com/company/capgemini-invent" TargetMode="External"/><Relationship Id="rId13" Type="http://schemas.openxmlformats.org/officeDocument/2006/relationships/image" Target="../media/image11.png"/><Relationship Id="rId18" Type="http://schemas.openxmlformats.org/officeDocument/2006/relationships/hyperlink" Target="https://www.capgemini.com/service/invent/" TargetMode="External"/><Relationship Id="rId3" Type="http://schemas.openxmlformats.org/officeDocument/2006/relationships/image" Target="../media/image7.png"/><Relationship Id="rId7" Type="http://schemas.openxmlformats.org/officeDocument/2006/relationships/hyperlink" Target="http://www.capgemini.com/about/how-we-work/the-collaborative-business-experiencetm" TargetMode="External"/><Relationship Id="rId12" Type="http://schemas.openxmlformats.org/officeDocument/2006/relationships/hyperlink" Target="https://twitter.com/CapgeminiInvent" TargetMode="External"/><Relationship Id="rId17" Type="http://schemas.openxmlformats.org/officeDocument/2006/relationships/image" Target="../media/image13.png"/><Relationship Id="rId2" Type="http://schemas.openxmlformats.org/officeDocument/2006/relationships/slideMaster" Target="../slideMasters/slideMaster2.xml"/><Relationship Id="rId16" Type="http://schemas.openxmlformats.org/officeDocument/2006/relationships/hyperlink" Target="https://www.facebook.com/capgeminiinvent/" TargetMode="External"/><Relationship Id="rId1" Type="http://schemas.openxmlformats.org/officeDocument/2006/relationships/tags" Target="../tags/tag89.xml"/><Relationship Id="rId6" Type="http://schemas.openxmlformats.org/officeDocument/2006/relationships/image" Target="../media/image2.emf"/><Relationship Id="rId11" Type="http://schemas.openxmlformats.org/officeDocument/2006/relationships/image" Target="../media/image10.png"/><Relationship Id="rId5" Type="http://schemas.openxmlformats.org/officeDocument/2006/relationships/oleObject" Target="../embeddings/oleObject31.bin"/><Relationship Id="rId15" Type="http://schemas.openxmlformats.org/officeDocument/2006/relationships/image" Target="../media/image12.png"/><Relationship Id="rId10" Type="http://schemas.openxmlformats.org/officeDocument/2006/relationships/hyperlink" Target="http://www.slideshare.net/capgemini" TargetMode="External"/><Relationship Id="rId4" Type="http://schemas.openxmlformats.org/officeDocument/2006/relationships/image" Target="../media/image8.png"/><Relationship Id="rId9" Type="http://schemas.openxmlformats.org/officeDocument/2006/relationships/image" Target="../media/image9.png"/><Relationship Id="rId14" Type="http://schemas.openxmlformats.org/officeDocument/2006/relationships/hyperlink" Target="http://www.youtube.com/capgeminimedia" TargetMode="Externa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14.emf"/></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4.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14.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95.xml"/><Relationship Id="rId4" Type="http://schemas.openxmlformats.org/officeDocument/2006/relationships/image" Target="../media/image16.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4.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107.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3.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27.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7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10" name="Rectangle 9">
            <a:extLst>
              <a:ext uri="{FF2B5EF4-FFF2-40B4-BE49-F238E27FC236}">
                <a16:creationId xmlns:a16="http://schemas.microsoft.com/office/drawing/2014/main" id="{9A15E5F9-056A-4BA9-BD66-7C5FEC37551D}"/>
              </a:ext>
            </a:extLst>
          </p:cNvPr>
          <p:cNvSpPr/>
          <p:nvPr userDrawn="1"/>
        </p:nvSpPr>
        <p:spPr>
          <a:xfrm>
            <a:off x="1" y="504826"/>
            <a:ext cx="21564598" cy="19907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96220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Tree>
    <p:extLst>
      <p:ext uri="{BB962C8B-B14F-4D97-AF65-F5344CB8AC3E}">
        <p14:creationId xmlns:p14="http://schemas.microsoft.com/office/powerpoint/2010/main" val="38354979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ubtitle Blue Midd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F7454237-AC24-4A89-B176-A4E48F6020D0}"/>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5F942043-0ED4-4362-8DCB-F241572195DD}"/>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4" name="Footer Placeholder 3">
            <a:extLst>
              <a:ext uri="{FF2B5EF4-FFF2-40B4-BE49-F238E27FC236}">
                <a16:creationId xmlns:a16="http://schemas.microsoft.com/office/drawing/2014/main" id="{9C8D7CF0-A226-4CF8-8904-8CECDB821FD9}"/>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097CD63F-7FB7-4D83-875B-1A1A994E6530}"/>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804295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45761E-50D6-4293-8EDB-E88473C8BA1B}"/>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a:extLst>
                          <a:ext uri="{FF2B5EF4-FFF2-40B4-BE49-F238E27FC236}">
                            <a16:creationId xmlns:a16="http://schemas.microsoft.com/office/drawing/2014/main" id="{B045761E-50D6-4293-8EDB-E88473C8BA1B}"/>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0B9C8AF-EF94-4111-A09F-72BF456DE71C}"/>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 name="Date Placeholder 1">
            <a:extLst>
              <a:ext uri="{FF2B5EF4-FFF2-40B4-BE49-F238E27FC236}">
                <a16:creationId xmlns:a16="http://schemas.microsoft.com/office/drawing/2014/main" id="{6BC50328-334E-4DD5-92D6-7E45855B6FB1}"/>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9534BEA4-6189-495F-A926-D1635AE0D39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5" name="Group 37">
            <a:extLst>
              <a:ext uri="{FF2B5EF4-FFF2-40B4-BE49-F238E27FC236}">
                <a16:creationId xmlns:a16="http://schemas.microsoft.com/office/drawing/2014/main" id="{B7767CFF-2DAD-4A31-8D02-CD298CEE18F4}"/>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ACA0DE8-6BA7-4156-BDD9-8E8AED925A03}"/>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AFC93326-E569-4CE7-9695-9243CFD924EE}"/>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1" name="Picture Placeholder 10">
            <a:extLst>
              <a:ext uri="{FF2B5EF4-FFF2-40B4-BE49-F238E27FC236}">
                <a16:creationId xmlns:a16="http://schemas.microsoft.com/office/drawing/2014/main" id="{DC5E9883-F10A-4666-BD58-914462C027CE}"/>
              </a:ext>
            </a:extLst>
          </p:cNvPr>
          <p:cNvSpPr>
            <a:spLocks noGrp="1"/>
          </p:cNvSpPr>
          <p:nvPr>
            <p:ph type="pic" sz="quarter" idx="13"/>
          </p:nvPr>
        </p:nvSpPr>
        <p:spPr>
          <a:xfrm>
            <a:off x="-1" y="0"/>
            <a:ext cx="8159750" cy="13716000"/>
          </a:xfrm>
          <a:solidFill>
            <a:schemeClr val="bg1">
              <a:lumMod val="85000"/>
            </a:schemeClr>
          </a:solidFill>
        </p:spPr>
        <p:txBody>
          <a:bodyPr/>
          <a:lstStyle/>
          <a:p>
            <a:r>
              <a:rPr lang="en-US"/>
              <a:t>Click icon to add picture</a:t>
            </a:r>
          </a:p>
        </p:txBody>
      </p:sp>
      <p:sp>
        <p:nvSpPr>
          <p:cNvPr id="9" name="Footer Placeholder 8">
            <a:extLst>
              <a:ext uri="{FF2B5EF4-FFF2-40B4-BE49-F238E27FC236}">
                <a16:creationId xmlns:a16="http://schemas.microsoft.com/office/drawing/2014/main" id="{38221CCF-04DE-4AE9-AD73-91327424681F}"/>
              </a:ext>
            </a:extLst>
          </p:cNvPr>
          <p:cNvSpPr>
            <a:spLocks noGrp="1"/>
          </p:cNvSpPr>
          <p:nvPr>
            <p:ph type="ftr" sz="quarter" idx="14"/>
          </p:nvPr>
        </p:nvSpPr>
        <p:spPr/>
        <p:txBody>
          <a:bodyPr/>
          <a:lstStyle/>
          <a:p>
            <a:pPr>
              <a:spcBef>
                <a:spcPts val="2000"/>
              </a:spcBef>
            </a:pPr>
            <a:r>
              <a:rPr lang="en-US"/>
              <a:t>Presentation Title | Author | Date</a:t>
            </a:r>
          </a:p>
        </p:txBody>
      </p:sp>
      <p:sp>
        <p:nvSpPr>
          <p:cNvPr id="14" name="TextBox 13">
            <a:extLst>
              <a:ext uri="{FF2B5EF4-FFF2-40B4-BE49-F238E27FC236}">
                <a16:creationId xmlns:a16="http://schemas.microsoft.com/office/drawing/2014/main" id="{B969067E-D81B-4435-83DB-99F330397B53}"/>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29137173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45761E-50D6-4293-8EDB-E88473C8BA1B}"/>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a:extLst>
                          <a:ext uri="{FF2B5EF4-FFF2-40B4-BE49-F238E27FC236}">
                            <a16:creationId xmlns:a16="http://schemas.microsoft.com/office/drawing/2014/main" id="{B045761E-50D6-4293-8EDB-E88473C8BA1B}"/>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0B9C8AF-EF94-4111-A09F-72BF456DE71C}"/>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 name="Date Placeholder 1">
            <a:extLst>
              <a:ext uri="{FF2B5EF4-FFF2-40B4-BE49-F238E27FC236}">
                <a16:creationId xmlns:a16="http://schemas.microsoft.com/office/drawing/2014/main" id="{6BC50328-334E-4DD5-92D6-7E45855B6FB1}"/>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9534BEA4-6189-495F-A926-D1635AE0D39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5" name="Group 37">
            <a:extLst>
              <a:ext uri="{FF2B5EF4-FFF2-40B4-BE49-F238E27FC236}">
                <a16:creationId xmlns:a16="http://schemas.microsoft.com/office/drawing/2014/main" id="{B7767CFF-2DAD-4A31-8D02-CD298CEE18F4}"/>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ACA0DE8-6BA7-4156-BDD9-8E8AED925A03}"/>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AFC93326-E569-4CE7-9695-9243CFD924EE}"/>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1" name="Picture Placeholder 10">
            <a:extLst>
              <a:ext uri="{FF2B5EF4-FFF2-40B4-BE49-F238E27FC236}">
                <a16:creationId xmlns:a16="http://schemas.microsoft.com/office/drawing/2014/main" id="{DC5E9883-F10A-4666-BD58-914462C027CE}"/>
              </a:ext>
            </a:extLst>
          </p:cNvPr>
          <p:cNvSpPr>
            <a:spLocks noGrp="1"/>
          </p:cNvSpPr>
          <p:nvPr>
            <p:ph type="pic" sz="quarter" idx="13"/>
          </p:nvPr>
        </p:nvSpPr>
        <p:spPr>
          <a:xfrm>
            <a:off x="0" y="0"/>
            <a:ext cx="12192000" cy="13716000"/>
          </a:xfrm>
          <a:solidFill>
            <a:schemeClr val="bg1">
              <a:lumMod val="85000"/>
            </a:schemeClr>
          </a:solidFill>
        </p:spPr>
        <p:txBody>
          <a:bodyPr/>
          <a:lstStyle/>
          <a:p>
            <a:r>
              <a:rPr lang="en-US"/>
              <a:t>Click icon to add picture</a:t>
            </a:r>
          </a:p>
        </p:txBody>
      </p:sp>
      <p:sp>
        <p:nvSpPr>
          <p:cNvPr id="9" name="Footer Placeholder 8">
            <a:extLst>
              <a:ext uri="{FF2B5EF4-FFF2-40B4-BE49-F238E27FC236}">
                <a16:creationId xmlns:a16="http://schemas.microsoft.com/office/drawing/2014/main" id="{80182969-CA8A-4D88-A8D5-7F68947BCFBA}"/>
              </a:ext>
            </a:extLst>
          </p:cNvPr>
          <p:cNvSpPr>
            <a:spLocks noGrp="1"/>
          </p:cNvSpPr>
          <p:nvPr>
            <p:ph type="ftr" sz="quarter" idx="14"/>
          </p:nvPr>
        </p:nvSpPr>
        <p:spPr/>
        <p:txBody>
          <a:bodyPr/>
          <a:lstStyle/>
          <a:p>
            <a:pPr>
              <a:spcBef>
                <a:spcPts val="2000"/>
              </a:spcBef>
            </a:pPr>
            <a:r>
              <a:rPr lang="en-US"/>
              <a:t>Presentation Title | Author | Date</a:t>
            </a:r>
          </a:p>
        </p:txBody>
      </p:sp>
      <p:sp>
        <p:nvSpPr>
          <p:cNvPr id="14" name="TextBox 13">
            <a:extLst>
              <a:ext uri="{FF2B5EF4-FFF2-40B4-BE49-F238E27FC236}">
                <a16:creationId xmlns:a16="http://schemas.microsoft.com/office/drawing/2014/main" id="{B5EBF7F2-908A-4FAB-AB39-090F9C3C3D50}"/>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3572559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F11A919-242D-4C5C-8399-9AE904ABC5E3}"/>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Object 10" hidden="1">
                        <a:extLst>
                          <a:ext uri="{FF2B5EF4-FFF2-40B4-BE49-F238E27FC236}">
                            <a16:creationId xmlns:a16="http://schemas.microsoft.com/office/drawing/2014/main" id="{2F11A919-242D-4C5C-8399-9AE904ABC5E3}"/>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1" y="0"/>
            <a:ext cx="16224250" cy="13716000"/>
          </a:xfrm>
          <a:solidFill>
            <a:schemeClr val="bg1">
              <a:lumMod val="8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20B3F9C5-49A8-4581-9032-3733EDAF5EDC}"/>
              </a:ext>
            </a:extLst>
          </p:cNvPr>
          <p:cNvSpPr>
            <a:spLocks noGrp="1"/>
          </p:cNvSpPr>
          <p:nvPr>
            <p:ph type="ftr" sz="quarter" idx="14"/>
          </p:nvPr>
        </p:nvSpPr>
        <p:spPr/>
        <p:txBody>
          <a:bodyPr/>
          <a:lstStyle/>
          <a:p>
            <a:pPr>
              <a:spcBef>
                <a:spcPts val="2000"/>
              </a:spcBef>
            </a:pPr>
            <a:r>
              <a:rPr lang="en-US"/>
              <a:t>Presentation Title | Author | Date</a:t>
            </a:r>
          </a:p>
        </p:txBody>
      </p:sp>
      <p:sp>
        <p:nvSpPr>
          <p:cNvPr id="6" name="Rectangle 5">
            <a:extLst>
              <a:ext uri="{FF2B5EF4-FFF2-40B4-BE49-F238E27FC236}">
                <a16:creationId xmlns:a16="http://schemas.microsoft.com/office/drawing/2014/main" id="{ADB3C9C5-C6BB-479D-9B30-83CA0605CE91}"/>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nvGrpSpPr>
          <p:cNvPr id="7" name="Group 37">
            <a:extLst>
              <a:ext uri="{FF2B5EF4-FFF2-40B4-BE49-F238E27FC236}">
                <a16:creationId xmlns:a16="http://schemas.microsoft.com/office/drawing/2014/main" id="{6209E079-CAC0-4C2A-8CB3-2467D03FC4BC}"/>
              </a:ext>
            </a:extLst>
          </p:cNvPr>
          <p:cNvGrpSpPr/>
          <p:nvPr userDrawn="1"/>
        </p:nvGrpSpPr>
        <p:grpSpPr>
          <a:xfrm>
            <a:off x="23002204" y="343147"/>
            <a:ext cx="838872" cy="776174"/>
            <a:chOff x="5481638" y="2859088"/>
            <a:chExt cx="1231900" cy="1139825"/>
          </a:xfrm>
          <a:solidFill>
            <a:schemeClr val="bg1"/>
          </a:solidFill>
        </p:grpSpPr>
        <p:sp>
          <p:nvSpPr>
            <p:cNvPr id="8" name="Freeform 320">
              <a:extLst>
                <a:ext uri="{FF2B5EF4-FFF2-40B4-BE49-F238E27FC236}">
                  <a16:creationId xmlns:a16="http://schemas.microsoft.com/office/drawing/2014/main" id="{67C42003-11DD-406B-989A-302975D3CEC4}"/>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9" name="Freeform 321">
              <a:extLst>
                <a:ext uri="{FF2B5EF4-FFF2-40B4-BE49-F238E27FC236}">
                  <a16:creationId xmlns:a16="http://schemas.microsoft.com/office/drawing/2014/main" id="{C10EA3FE-6CBC-46D6-8F24-285E35244BBF}"/>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4" name="TextBox 13">
            <a:extLst>
              <a:ext uri="{FF2B5EF4-FFF2-40B4-BE49-F238E27FC236}">
                <a16:creationId xmlns:a16="http://schemas.microsoft.com/office/drawing/2014/main" id="{CF6F8631-3083-4561-AF60-2F5ABCE92ACF}"/>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317291829"/>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0" y="0"/>
            <a:ext cx="8147328"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B0B47E8E-A701-46CC-A22F-1458AFBEC149}"/>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783335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0" y="0"/>
            <a:ext cx="12192000"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ACF21660-E20C-4DC3-9F1C-C464BEFD0C7F}"/>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1998926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2" y="0"/>
            <a:ext cx="16224248"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DD3977D0-070F-4F67-B011-6AC6DA2B02F6}"/>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93348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onclusion">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A8755-F4BC-48B2-8DC0-99584FFDC306}"/>
              </a:ext>
            </a:extLst>
          </p:cNvPr>
          <p:cNvGraphicFramePr>
            <a:graphicFrameLocks noChangeAspect="1"/>
          </p:cNvGraphicFramePr>
          <p:nvPr userDrawn="1">
            <p:custDataLst>
              <p:tags r:id="rId1"/>
            </p:custDataLst>
            <p:extLst>
              <p:ext uri="{D42A27DB-BD31-4B8C-83A1-F6EECF244321}">
                <p14:modId xmlns:p14="http://schemas.microsoft.com/office/powerpoint/2010/main" val="1896947294"/>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a:extLst>
                          <a:ext uri="{FF2B5EF4-FFF2-40B4-BE49-F238E27FC236}">
                            <a16:creationId xmlns:a16="http://schemas.microsoft.com/office/drawing/2014/main" id="{530A8755-F4BC-48B2-8DC0-99584FFDC30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3EC9D76-D7D9-412C-9387-72B2529A4FE8}"/>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0000" b="0" i="0" baseline="0">
              <a:solidFill>
                <a:schemeClr val="tx1"/>
              </a:solidFill>
              <a:latin typeface="Ubuntu" panose="020B0504030602030204" pitchFamily="34" charset="0"/>
              <a:ea typeface="+mn-ea"/>
              <a:cs typeface="+mn-cs"/>
              <a:sym typeface="Ubuntu" panose="020B0504030602030204" pitchFamily="34" charset="0"/>
            </a:endParaRPr>
          </a:p>
        </p:txBody>
      </p:sp>
      <p:grpSp>
        <p:nvGrpSpPr>
          <p:cNvPr id="3" name="Group 2">
            <a:extLst>
              <a:ext uri="{FF2B5EF4-FFF2-40B4-BE49-F238E27FC236}">
                <a16:creationId xmlns:a16="http://schemas.microsoft.com/office/drawing/2014/main" id="{D691059E-BE05-4555-8F01-18A83D0279FD}"/>
              </a:ext>
            </a:extLst>
          </p:cNvPr>
          <p:cNvGrpSpPr/>
          <p:nvPr userDrawn="1"/>
        </p:nvGrpSpPr>
        <p:grpSpPr>
          <a:xfrm>
            <a:off x="-2" y="2133424"/>
            <a:ext cx="24396712" cy="11604148"/>
            <a:chOff x="-1" y="1066712"/>
            <a:chExt cx="12198356" cy="5802074"/>
          </a:xfrm>
        </p:grpSpPr>
        <p:pic>
          <p:nvPicPr>
            <p:cNvPr id="27" name="Picture 26">
              <a:extLst>
                <a:ext uri="{FF2B5EF4-FFF2-40B4-BE49-F238E27FC236}">
                  <a16:creationId xmlns:a16="http://schemas.microsoft.com/office/drawing/2014/main" id="{2DA46A46-EA96-4234-A1A5-121F7DD55E8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28" name="Picture 27">
              <a:extLst>
                <a:ext uri="{FF2B5EF4-FFF2-40B4-BE49-F238E27FC236}">
                  <a16:creationId xmlns:a16="http://schemas.microsoft.com/office/drawing/2014/main" id="{EC9E39EF-A8D0-4369-AAC2-9FB3E50E469F}"/>
                </a:ext>
              </a:extLst>
            </p:cNvPr>
            <p:cNvPicPr>
              <a:picLocks noChangeAspect="1"/>
            </p:cNvPicPr>
            <p:nvPr userDrawn="1"/>
          </p:nvPicPr>
          <p:blipFill>
            <a:blip r:embed="rId7"/>
            <a:stretch>
              <a:fillRect/>
            </a:stretch>
          </p:blipFill>
          <p:spPr>
            <a:xfrm rot="10800000">
              <a:off x="8688680" y="1077498"/>
              <a:ext cx="3509675" cy="5791288"/>
            </a:xfrm>
            <a:prstGeom prst="rect">
              <a:avLst/>
            </a:prstGeom>
          </p:spPr>
        </p:pic>
      </p:grpSp>
      <p:sp>
        <p:nvSpPr>
          <p:cNvPr id="25" name="Rectangle 24">
            <a:hlinkClick r:id="rId8"/>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68" name="Graphic 4">
            <a:extLst>
              <a:ext uri="{FF2B5EF4-FFF2-40B4-BE49-F238E27FC236}">
                <a16:creationId xmlns:a16="http://schemas.microsoft.com/office/drawing/2014/main" id="{9C349E11-0553-4F07-9147-D67BC0882030}"/>
              </a:ext>
            </a:extLst>
          </p:cNvPr>
          <p:cNvGrpSpPr/>
          <p:nvPr userDrawn="1"/>
        </p:nvGrpSpPr>
        <p:grpSpPr>
          <a:xfrm>
            <a:off x="1071667" y="973323"/>
            <a:ext cx="4928334" cy="756694"/>
            <a:chOff x="3176111" y="1257136"/>
            <a:chExt cx="5719756" cy="878207"/>
          </a:xfrm>
        </p:grpSpPr>
        <p:sp>
          <p:nvSpPr>
            <p:cNvPr id="69" name="Freeform: Shape 68">
              <a:extLst>
                <a:ext uri="{FF2B5EF4-FFF2-40B4-BE49-F238E27FC236}">
                  <a16:creationId xmlns:a16="http://schemas.microsoft.com/office/drawing/2014/main" id="{744C6E08-7763-4D03-91B7-76BDFDF7A36F}"/>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rtlCol="0" anchor="ctr"/>
            <a:lstStyle/>
            <a:p>
              <a:endParaRPr lang="de-DE" sz="2800"/>
            </a:p>
          </p:txBody>
        </p:sp>
        <p:sp>
          <p:nvSpPr>
            <p:cNvPr id="70" name="Freeform: Shape 69">
              <a:extLst>
                <a:ext uri="{FF2B5EF4-FFF2-40B4-BE49-F238E27FC236}">
                  <a16:creationId xmlns:a16="http://schemas.microsoft.com/office/drawing/2014/main" id="{1C172E70-0B70-4A1F-8C89-2ED10E799745}"/>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rtlCol="0" anchor="ctr"/>
            <a:lstStyle/>
            <a:p>
              <a:endParaRPr lang="de-DE" sz="2800"/>
            </a:p>
          </p:txBody>
        </p:sp>
        <p:sp>
          <p:nvSpPr>
            <p:cNvPr id="71" name="Freeform: Shape 70">
              <a:extLst>
                <a:ext uri="{FF2B5EF4-FFF2-40B4-BE49-F238E27FC236}">
                  <a16:creationId xmlns:a16="http://schemas.microsoft.com/office/drawing/2014/main" id="{01CF752C-B186-424A-B2D7-8B230569B3A8}"/>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rtlCol="0" anchor="ctr"/>
            <a:lstStyle/>
            <a:p>
              <a:endParaRPr lang="de-DE" sz="2800"/>
            </a:p>
          </p:txBody>
        </p:sp>
        <p:sp>
          <p:nvSpPr>
            <p:cNvPr id="72" name="Freeform: Shape 71">
              <a:extLst>
                <a:ext uri="{FF2B5EF4-FFF2-40B4-BE49-F238E27FC236}">
                  <a16:creationId xmlns:a16="http://schemas.microsoft.com/office/drawing/2014/main" id="{FDF811B1-E774-405D-BCC4-8986E192B8E5}"/>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rtlCol="0" anchor="ctr"/>
            <a:lstStyle/>
            <a:p>
              <a:endParaRPr lang="de-DE" sz="2800"/>
            </a:p>
          </p:txBody>
        </p:sp>
        <p:sp>
          <p:nvSpPr>
            <p:cNvPr id="73" name="Freeform: Shape 72">
              <a:extLst>
                <a:ext uri="{FF2B5EF4-FFF2-40B4-BE49-F238E27FC236}">
                  <a16:creationId xmlns:a16="http://schemas.microsoft.com/office/drawing/2014/main" id="{AC902DC9-11E7-469A-9B87-36E7876821AA}"/>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rtlCol="0" anchor="ctr"/>
            <a:lstStyle/>
            <a:p>
              <a:endParaRPr lang="de-DE" sz="2800"/>
            </a:p>
          </p:txBody>
        </p:sp>
        <p:sp>
          <p:nvSpPr>
            <p:cNvPr id="74" name="Freeform: Shape 73">
              <a:extLst>
                <a:ext uri="{FF2B5EF4-FFF2-40B4-BE49-F238E27FC236}">
                  <a16:creationId xmlns:a16="http://schemas.microsoft.com/office/drawing/2014/main" id="{E8B5DD36-8031-4F1B-9BC6-38CB634A2B29}"/>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5" name="Freeform: Shape 74">
              <a:extLst>
                <a:ext uri="{FF2B5EF4-FFF2-40B4-BE49-F238E27FC236}">
                  <a16:creationId xmlns:a16="http://schemas.microsoft.com/office/drawing/2014/main" id="{CFDF0CA9-6242-4230-B938-850171C906D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6" name="Freeform: Shape 75">
              <a:extLst>
                <a:ext uri="{FF2B5EF4-FFF2-40B4-BE49-F238E27FC236}">
                  <a16:creationId xmlns:a16="http://schemas.microsoft.com/office/drawing/2014/main" id="{7CA8B73F-66B2-4AD1-9D4D-738FB4382ACE}"/>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de-DE" sz="2800"/>
            </a:p>
          </p:txBody>
        </p:sp>
        <p:sp>
          <p:nvSpPr>
            <p:cNvPr id="77" name="Freeform: Shape 76">
              <a:extLst>
                <a:ext uri="{FF2B5EF4-FFF2-40B4-BE49-F238E27FC236}">
                  <a16:creationId xmlns:a16="http://schemas.microsoft.com/office/drawing/2014/main" id="{2F133115-576C-4C8F-AA97-E91D46A691EF}"/>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de-DE" sz="2800"/>
            </a:p>
          </p:txBody>
        </p:sp>
        <p:sp>
          <p:nvSpPr>
            <p:cNvPr id="78" name="Freeform: Shape 77">
              <a:extLst>
                <a:ext uri="{FF2B5EF4-FFF2-40B4-BE49-F238E27FC236}">
                  <a16:creationId xmlns:a16="http://schemas.microsoft.com/office/drawing/2014/main" id="{60E8FCDE-4839-4BAA-8B98-7D2B38EFF226}"/>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de-DE" sz="2800"/>
            </a:p>
          </p:txBody>
        </p:sp>
        <p:sp>
          <p:nvSpPr>
            <p:cNvPr id="79" name="Freeform: Shape 78">
              <a:extLst>
                <a:ext uri="{FF2B5EF4-FFF2-40B4-BE49-F238E27FC236}">
                  <a16:creationId xmlns:a16="http://schemas.microsoft.com/office/drawing/2014/main" id="{8DF87862-D2D4-4B13-96DD-4389162ED9F2}"/>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de-DE" sz="2800"/>
            </a:p>
          </p:txBody>
        </p:sp>
        <p:sp>
          <p:nvSpPr>
            <p:cNvPr id="80" name="Freeform: Shape 79">
              <a:extLst>
                <a:ext uri="{FF2B5EF4-FFF2-40B4-BE49-F238E27FC236}">
                  <a16:creationId xmlns:a16="http://schemas.microsoft.com/office/drawing/2014/main" id="{DBDABA8A-18FC-47B5-9311-E976C0C3BBDC}"/>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de-DE" sz="2800"/>
            </a:p>
          </p:txBody>
        </p:sp>
      </p:grpSp>
      <p:sp>
        <p:nvSpPr>
          <p:cNvPr id="2" name="Date Placeholder 1">
            <a:extLst>
              <a:ext uri="{FF2B5EF4-FFF2-40B4-BE49-F238E27FC236}">
                <a16:creationId xmlns:a16="http://schemas.microsoft.com/office/drawing/2014/main" id="{7F88FDA9-79AD-42B6-AD3B-E0B1FAC7EA43}"/>
              </a:ext>
            </a:extLst>
          </p:cNvPr>
          <p:cNvSpPr>
            <a:spLocks noGrp="1"/>
          </p:cNvSpPr>
          <p:nvPr userDrawn="1">
            <p:ph type="dt" sz="half" idx="10"/>
          </p:nvPr>
        </p:nvSpPr>
        <p:spPr>
          <a:xfrm>
            <a:off x="1084777" y="12675395"/>
            <a:ext cx="5328594" cy="246222"/>
          </a:xfrm>
        </p:spPr>
        <p:txBody>
          <a:bodyPr/>
          <a:lstStyle>
            <a:lvl1pPr algn="l">
              <a:defRPr>
                <a:solidFill>
                  <a:schemeClr val="bg1"/>
                </a:solidFill>
              </a:defRPr>
            </a:lvl1pPr>
          </a:lstStyle>
          <a:p>
            <a:pPr>
              <a:spcBef>
                <a:spcPts val="2000"/>
              </a:spcBef>
            </a:pPr>
            <a:r>
              <a:rPr lang="en-US"/>
              <a:t>© Capgemini Invent 2020. All rights reserved.</a:t>
            </a:r>
          </a:p>
        </p:txBody>
      </p:sp>
      <p:sp>
        <p:nvSpPr>
          <p:cNvPr id="21" name="TextBox 20">
            <a:extLst>
              <a:ext uri="{FF2B5EF4-FFF2-40B4-BE49-F238E27FC236}">
                <a16:creationId xmlns:a16="http://schemas.microsoft.com/office/drawing/2014/main" id="{F5950779-2318-4524-A790-67218F485C26}"/>
              </a:ext>
            </a:extLst>
          </p:cNvPr>
          <p:cNvSpPr txBox="1"/>
          <p:nvPr userDrawn="1"/>
        </p:nvSpPr>
        <p:spPr>
          <a:xfrm>
            <a:off x="1104000" y="12037667"/>
            <a:ext cx="4856458" cy="461665"/>
          </a:xfrm>
          <a:prstGeom prst="rect">
            <a:avLst/>
          </a:prstGeom>
          <a:noFill/>
        </p:spPr>
        <p:txBody>
          <a:bodyPr wrap="none" lIns="0" rtlCol="0">
            <a:spAutoFit/>
          </a:bodyPr>
          <a:lstStyle/>
          <a:p>
            <a:pPr algn="l"/>
            <a:r>
              <a:rPr lang="de-DE" sz="2400" b="1" cap="all" baseline="0">
                <a:solidFill>
                  <a:schemeClr val="bg1"/>
                </a:solidFill>
                <a:latin typeface="+mn-lt"/>
                <a:hlinkClick r:id="rId9">
                  <a:extLst>
                    <a:ext uri="{A12FA001-AC4F-418D-AE19-62706E023703}">
                      <ahyp:hlinkClr xmlns:ahyp="http://schemas.microsoft.com/office/drawing/2018/hyperlinkcolor" val="tx"/>
                    </a:ext>
                  </a:extLst>
                </a:hlinkClick>
              </a:rPr>
              <a:t>www.capgemini.com/invent</a:t>
            </a:r>
            <a:endParaRPr lang="en-US" sz="2400" b="1" cap="all" baseline="0">
              <a:solidFill>
                <a:schemeClr val="bg1"/>
              </a:solidFill>
              <a:latin typeface="+mn-lt"/>
            </a:endParaRPr>
          </a:p>
        </p:txBody>
      </p:sp>
      <p:sp>
        <p:nvSpPr>
          <p:cNvPr id="23" name="TextBox 22">
            <a:extLst>
              <a:ext uri="{FF2B5EF4-FFF2-40B4-BE49-F238E27FC236}">
                <a16:creationId xmlns:a16="http://schemas.microsoft.com/office/drawing/2014/main" id="{F5C6688C-D774-4C09-AE6C-E448CAE2CD57}"/>
              </a:ext>
            </a:extLst>
          </p:cNvPr>
          <p:cNvSpPr txBox="1"/>
          <p:nvPr userDrawn="1"/>
        </p:nvSpPr>
        <p:spPr>
          <a:xfrm>
            <a:off x="1822848" y="3934123"/>
            <a:ext cx="20738304" cy="3170099"/>
          </a:xfrm>
          <a:prstGeom prst="rect">
            <a:avLst/>
          </a:prstGeom>
          <a:noFill/>
        </p:spPr>
        <p:txBody>
          <a:bodyPr wrap="square" lIns="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0000" b="0" i="0" u="none" strike="noStrike" kern="1200" cap="all" spc="600" normalizeH="0" baseline="0" noProof="0">
                <a:ln>
                  <a:noFill/>
                </a:ln>
                <a:solidFill>
                  <a:srgbClr val="FFFFFF"/>
                </a:solidFill>
                <a:effectLst/>
                <a:uLnTx/>
                <a:uFillTx/>
                <a:latin typeface="+mj-lt"/>
                <a:ea typeface="+mn-ea"/>
                <a:cs typeface="+mn-cs"/>
              </a:rPr>
              <a:t>What’s next for your business?</a:t>
            </a:r>
          </a:p>
        </p:txBody>
      </p:sp>
    </p:spTree>
    <p:extLst>
      <p:ext uri="{BB962C8B-B14F-4D97-AF65-F5344CB8AC3E}">
        <p14:creationId xmlns:p14="http://schemas.microsoft.com/office/powerpoint/2010/main" val="407565741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2_Conclus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A8755-F4BC-48B2-8DC0-99584FFDC306}"/>
              </a:ext>
            </a:extLst>
          </p:cNvPr>
          <p:cNvGraphicFramePr>
            <a:graphicFrameLocks noChangeAspect="1"/>
          </p:cNvGraphicFramePr>
          <p:nvPr userDrawn="1">
            <p:custDataLst>
              <p:tags r:id="rId1"/>
            </p:custDataLst>
            <p:extLst>
              <p:ext uri="{D42A27DB-BD31-4B8C-83A1-F6EECF244321}">
                <p14:modId xmlns:p14="http://schemas.microsoft.com/office/powerpoint/2010/main" val="381156407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a:extLst>
                          <a:ext uri="{FF2B5EF4-FFF2-40B4-BE49-F238E27FC236}">
                            <a16:creationId xmlns:a16="http://schemas.microsoft.com/office/drawing/2014/main" id="{530A8755-F4BC-48B2-8DC0-99584FFDC30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6FB5C4A-A164-4FD2-A5FF-8976404070E6}"/>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0000" b="0" i="0" baseline="0">
              <a:solidFill>
                <a:schemeClr val="tx1"/>
              </a:solidFill>
              <a:latin typeface="Ubuntu" panose="020B0504030602030204" pitchFamily="34" charset="0"/>
              <a:ea typeface="+mn-ea"/>
              <a:cs typeface="+mn-cs"/>
              <a:sym typeface="Ubuntu" panose="020B0504030602030204" pitchFamily="34" charset="0"/>
            </a:endParaRPr>
          </a:p>
        </p:txBody>
      </p:sp>
      <p:grpSp>
        <p:nvGrpSpPr>
          <p:cNvPr id="3" name="Group 2">
            <a:extLst>
              <a:ext uri="{FF2B5EF4-FFF2-40B4-BE49-F238E27FC236}">
                <a16:creationId xmlns:a16="http://schemas.microsoft.com/office/drawing/2014/main" id="{86629CB3-9F0D-41BB-A989-9D38D39A0DA6}"/>
              </a:ext>
            </a:extLst>
          </p:cNvPr>
          <p:cNvGrpSpPr/>
          <p:nvPr userDrawn="1"/>
        </p:nvGrpSpPr>
        <p:grpSpPr>
          <a:xfrm>
            <a:off x="-2" y="2133424"/>
            <a:ext cx="24396712" cy="11604148"/>
            <a:chOff x="-1" y="1066712"/>
            <a:chExt cx="12198356" cy="5802074"/>
          </a:xfrm>
        </p:grpSpPr>
        <p:pic>
          <p:nvPicPr>
            <p:cNvPr id="26" name="Picture 25">
              <a:extLst>
                <a:ext uri="{FF2B5EF4-FFF2-40B4-BE49-F238E27FC236}">
                  <a16:creationId xmlns:a16="http://schemas.microsoft.com/office/drawing/2014/main" id="{8B51ABCA-B932-4BCF-9A59-C29586D3BB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27" name="Picture 26">
              <a:extLst>
                <a:ext uri="{FF2B5EF4-FFF2-40B4-BE49-F238E27FC236}">
                  <a16:creationId xmlns:a16="http://schemas.microsoft.com/office/drawing/2014/main" id="{E42FFBF4-41E0-4495-9558-F57ED42E45D2}"/>
                </a:ext>
              </a:extLst>
            </p:cNvPr>
            <p:cNvPicPr>
              <a:picLocks noChangeAspect="1"/>
            </p:cNvPicPr>
            <p:nvPr userDrawn="1"/>
          </p:nvPicPr>
          <p:blipFill>
            <a:blip r:embed="rId7"/>
            <a:stretch>
              <a:fillRect/>
            </a:stretch>
          </p:blipFill>
          <p:spPr>
            <a:xfrm rot="10800000">
              <a:off x="8688680" y="1077498"/>
              <a:ext cx="3509675" cy="5791288"/>
            </a:xfrm>
            <a:prstGeom prst="rect">
              <a:avLst/>
            </a:prstGeom>
          </p:spPr>
        </p:pic>
      </p:grpSp>
      <p:sp>
        <p:nvSpPr>
          <p:cNvPr id="25" name="Rectangle 24">
            <a:hlinkClick r:id="rId8"/>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68" name="Graphic 4">
            <a:extLst>
              <a:ext uri="{FF2B5EF4-FFF2-40B4-BE49-F238E27FC236}">
                <a16:creationId xmlns:a16="http://schemas.microsoft.com/office/drawing/2014/main" id="{9C349E11-0553-4F07-9147-D67BC0882030}"/>
              </a:ext>
            </a:extLst>
          </p:cNvPr>
          <p:cNvGrpSpPr/>
          <p:nvPr userDrawn="1"/>
        </p:nvGrpSpPr>
        <p:grpSpPr>
          <a:xfrm>
            <a:off x="1071667" y="973323"/>
            <a:ext cx="4928334" cy="756694"/>
            <a:chOff x="3176111" y="1257136"/>
            <a:chExt cx="5719756" cy="878207"/>
          </a:xfrm>
        </p:grpSpPr>
        <p:sp>
          <p:nvSpPr>
            <p:cNvPr id="69" name="Freeform: Shape 68">
              <a:extLst>
                <a:ext uri="{FF2B5EF4-FFF2-40B4-BE49-F238E27FC236}">
                  <a16:creationId xmlns:a16="http://schemas.microsoft.com/office/drawing/2014/main" id="{744C6E08-7763-4D03-91B7-76BDFDF7A36F}"/>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rtlCol="0" anchor="ctr"/>
            <a:lstStyle/>
            <a:p>
              <a:endParaRPr lang="de-DE" sz="2800"/>
            </a:p>
          </p:txBody>
        </p:sp>
        <p:sp>
          <p:nvSpPr>
            <p:cNvPr id="70" name="Freeform: Shape 69">
              <a:extLst>
                <a:ext uri="{FF2B5EF4-FFF2-40B4-BE49-F238E27FC236}">
                  <a16:creationId xmlns:a16="http://schemas.microsoft.com/office/drawing/2014/main" id="{1C172E70-0B70-4A1F-8C89-2ED10E799745}"/>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rtlCol="0" anchor="ctr"/>
            <a:lstStyle/>
            <a:p>
              <a:endParaRPr lang="de-DE" sz="2800"/>
            </a:p>
          </p:txBody>
        </p:sp>
        <p:sp>
          <p:nvSpPr>
            <p:cNvPr id="71" name="Freeform: Shape 70">
              <a:extLst>
                <a:ext uri="{FF2B5EF4-FFF2-40B4-BE49-F238E27FC236}">
                  <a16:creationId xmlns:a16="http://schemas.microsoft.com/office/drawing/2014/main" id="{01CF752C-B186-424A-B2D7-8B230569B3A8}"/>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rtlCol="0" anchor="ctr"/>
            <a:lstStyle/>
            <a:p>
              <a:endParaRPr lang="de-DE" sz="2800"/>
            </a:p>
          </p:txBody>
        </p:sp>
        <p:sp>
          <p:nvSpPr>
            <p:cNvPr id="72" name="Freeform: Shape 71">
              <a:extLst>
                <a:ext uri="{FF2B5EF4-FFF2-40B4-BE49-F238E27FC236}">
                  <a16:creationId xmlns:a16="http://schemas.microsoft.com/office/drawing/2014/main" id="{FDF811B1-E774-405D-BCC4-8986E192B8E5}"/>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rtlCol="0" anchor="ctr"/>
            <a:lstStyle/>
            <a:p>
              <a:endParaRPr lang="de-DE" sz="2800"/>
            </a:p>
          </p:txBody>
        </p:sp>
        <p:sp>
          <p:nvSpPr>
            <p:cNvPr id="73" name="Freeform: Shape 72">
              <a:extLst>
                <a:ext uri="{FF2B5EF4-FFF2-40B4-BE49-F238E27FC236}">
                  <a16:creationId xmlns:a16="http://schemas.microsoft.com/office/drawing/2014/main" id="{AC902DC9-11E7-469A-9B87-36E7876821AA}"/>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rtlCol="0" anchor="ctr"/>
            <a:lstStyle/>
            <a:p>
              <a:endParaRPr lang="de-DE" sz="2800"/>
            </a:p>
          </p:txBody>
        </p:sp>
        <p:sp>
          <p:nvSpPr>
            <p:cNvPr id="74" name="Freeform: Shape 73">
              <a:extLst>
                <a:ext uri="{FF2B5EF4-FFF2-40B4-BE49-F238E27FC236}">
                  <a16:creationId xmlns:a16="http://schemas.microsoft.com/office/drawing/2014/main" id="{E8B5DD36-8031-4F1B-9BC6-38CB634A2B29}"/>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5" name="Freeform: Shape 74">
              <a:extLst>
                <a:ext uri="{FF2B5EF4-FFF2-40B4-BE49-F238E27FC236}">
                  <a16:creationId xmlns:a16="http://schemas.microsoft.com/office/drawing/2014/main" id="{CFDF0CA9-6242-4230-B938-850171C906D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6" name="Freeform: Shape 75">
              <a:extLst>
                <a:ext uri="{FF2B5EF4-FFF2-40B4-BE49-F238E27FC236}">
                  <a16:creationId xmlns:a16="http://schemas.microsoft.com/office/drawing/2014/main" id="{7CA8B73F-66B2-4AD1-9D4D-738FB4382ACE}"/>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de-DE" sz="2800"/>
            </a:p>
          </p:txBody>
        </p:sp>
        <p:sp>
          <p:nvSpPr>
            <p:cNvPr id="77" name="Freeform: Shape 76">
              <a:extLst>
                <a:ext uri="{FF2B5EF4-FFF2-40B4-BE49-F238E27FC236}">
                  <a16:creationId xmlns:a16="http://schemas.microsoft.com/office/drawing/2014/main" id="{2F133115-576C-4C8F-AA97-E91D46A691EF}"/>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de-DE" sz="2800"/>
            </a:p>
          </p:txBody>
        </p:sp>
        <p:sp>
          <p:nvSpPr>
            <p:cNvPr id="78" name="Freeform: Shape 77">
              <a:extLst>
                <a:ext uri="{FF2B5EF4-FFF2-40B4-BE49-F238E27FC236}">
                  <a16:creationId xmlns:a16="http://schemas.microsoft.com/office/drawing/2014/main" id="{60E8FCDE-4839-4BAA-8B98-7D2B38EFF226}"/>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de-DE" sz="2800"/>
            </a:p>
          </p:txBody>
        </p:sp>
        <p:sp>
          <p:nvSpPr>
            <p:cNvPr id="79" name="Freeform: Shape 78">
              <a:extLst>
                <a:ext uri="{FF2B5EF4-FFF2-40B4-BE49-F238E27FC236}">
                  <a16:creationId xmlns:a16="http://schemas.microsoft.com/office/drawing/2014/main" id="{8DF87862-D2D4-4B13-96DD-4389162ED9F2}"/>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de-DE" sz="2800"/>
            </a:p>
          </p:txBody>
        </p:sp>
        <p:sp>
          <p:nvSpPr>
            <p:cNvPr id="80" name="Freeform: Shape 79">
              <a:extLst>
                <a:ext uri="{FF2B5EF4-FFF2-40B4-BE49-F238E27FC236}">
                  <a16:creationId xmlns:a16="http://schemas.microsoft.com/office/drawing/2014/main" id="{DBDABA8A-18FC-47B5-9311-E976C0C3BBDC}"/>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de-DE" sz="2800"/>
            </a:p>
          </p:txBody>
        </p:sp>
      </p:grpSp>
      <p:sp>
        <p:nvSpPr>
          <p:cNvPr id="2" name="Date Placeholder 1">
            <a:extLst>
              <a:ext uri="{FF2B5EF4-FFF2-40B4-BE49-F238E27FC236}">
                <a16:creationId xmlns:a16="http://schemas.microsoft.com/office/drawing/2014/main" id="{7F88FDA9-79AD-42B6-AD3B-E0B1FAC7EA43}"/>
              </a:ext>
            </a:extLst>
          </p:cNvPr>
          <p:cNvSpPr>
            <a:spLocks noGrp="1"/>
          </p:cNvSpPr>
          <p:nvPr userDrawn="1">
            <p:ph type="dt" sz="half" idx="10"/>
          </p:nvPr>
        </p:nvSpPr>
        <p:spPr>
          <a:xfrm>
            <a:off x="1084777" y="12675395"/>
            <a:ext cx="5328594" cy="246222"/>
          </a:xfrm>
        </p:spPr>
        <p:txBody>
          <a:bodyPr/>
          <a:lstStyle>
            <a:lvl1pPr algn="l">
              <a:defRPr>
                <a:solidFill>
                  <a:schemeClr val="bg1"/>
                </a:solidFill>
              </a:defRPr>
            </a:lvl1pPr>
          </a:lstStyle>
          <a:p>
            <a:pPr>
              <a:spcBef>
                <a:spcPts val="2000"/>
              </a:spcBef>
            </a:pPr>
            <a:r>
              <a:rPr lang="en-US"/>
              <a:t>© Capgemini Invent 2020. All rights reserved.</a:t>
            </a:r>
          </a:p>
        </p:txBody>
      </p:sp>
      <p:sp>
        <p:nvSpPr>
          <p:cNvPr id="21" name="TextBox 20">
            <a:extLst>
              <a:ext uri="{FF2B5EF4-FFF2-40B4-BE49-F238E27FC236}">
                <a16:creationId xmlns:a16="http://schemas.microsoft.com/office/drawing/2014/main" id="{F5950779-2318-4524-A790-67218F485C26}"/>
              </a:ext>
            </a:extLst>
          </p:cNvPr>
          <p:cNvSpPr txBox="1"/>
          <p:nvPr userDrawn="1"/>
        </p:nvSpPr>
        <p:spPr>
          <a:xfrm>
            <a:off x="1104000" y="12037667"/>
            <a:ext cx="4856458" cy="461665"/>
          </a:xfrm>
          <a:prstGeom prst="rect">
            <a:avLst/>
          </a:prstGeom>
          <a:noFill/>
        </p:spPr>
        <p:txBody>
          <a:bodyPr wrap="none" lIns="0" rtlCol="0">
            <a:spAutoFit/>
          </a:bodyPr>
          <a:lstStyle/>
          <a:p>
            <a:pPr algn="l"/>
            <a:r>
              <a:rPr lang="de-DE" sz="2400" b="1" cap="all" baseline="0">
                <a:solidFill>
                  <a:schemeClr val="bg1"/>
                </a:solidFill>
                <a:latin typeface="+mn-lt"/>
                <a:hlinkClick r:id="rId9">
                  <a:extLst>
                    <a:ext uri="{A12FA001-AC4F-418D-AE19-62706E023703}">
                      <ahyp:hlinkClr xmlns:ahyp="http://schemas.microsoft.com/office/drawing/2018/hyperlinkcolor" val="tx"/>
                    </a:ext>
                  </a:extLst>
                </a:hlinkClick>
              </a:rPr>
              <a:t>www.capgemini.com/invent</a:t>
            </a:r>
            <a:endParaRPr lang="en-US" sz="2400" b="1" cap="all" baseline="0">
              <a:solidFill>
                <a:schemeClr val="bg1"/>
              </a:solidFill>
              <a:latin typeface="+mn-lt"/>
            </a:endParaRPr>
          </a:p>
        </p:txBody>
      </p:sp>
      <p:sp>
        <p:nvSpPr>
          <p:cNvPr id="23" name="TextBox 22">
            <a:extLst>
              <a:ext uri="{FF2B5EF4-FFF2-40B4-BE49-F238E27FC236}">
                <a16:creationId xmlns:a16="http://schemas.microsoft.com/office/drawing/2014/main" id="{27E8D041-C83C-49A7-9D45-71EA84C63AEC}"/>
              </a:ext>
            </a:extLst>
          </p:cNvPr>
          <p:cNvSpPr txBox="1"/>
          <p:nvPr userDrawn="1"/>
        </p:nvSpPr>
        <p:spPr>
          <a:xfrm>
            <a:off x="1822848" y="3934123"/>
            <a:ext cx="20738304" cy="3170099"/>
          </a:xfrm>
          <a:prstGeom prst="rect">
            <a:avLst/>
          </a:prstGeom>
          <a:noFill/>
        </p:spPr>
        <p:txBody>
          <a:bodyPr wrap="square" lIns="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0000" b="0" i="0" u="none" strike="noStrike" kern="1200" cap="all" spc="600" normalizeH="0" baseline="0" noProof="0">
                <a:ln>
                  <a:noFill/>
                </a:ln>
                <a:solidFill>
                  <a:schemeClr val="tx1"/>
                </a:solidFill>
                <a:effectLst/>
                <a:uLnTx/>
                <a:uFillTx/>
                <a:latin typeface="+mj-lt"/>
                <a:ea typeface="+mn-ea"/>
                <a:cs typeface="+mn-cs"/>
              </a:rPr>
              <a:t>What’s next for your business?</a:t>
            </a:r>
          </a:p>
        </p:txBody>
      </p:sp>
    </p:spTree>
    <p:extLst>
      <p:ext uri="{BB962C8B-B14F-4D97-AF65-F5344CB8AC3E}">
        <p14:creationId xmlns:p14="http://schemas.microsoft.com/office/powerpoint/2010/main" val="4026941769"/>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Boiler Plate">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23B0F1-7FC2-4E18-83ED-3B86713C22CD}"/>
              </a:ext>
            </a:extLst>
          </p:cNvPr>
          <p:cNvGrpSpPr/>
          <p:nvPr userDrawn="1"/>
        </p:nvGrpSpPr>
        <p:grpSpPr>
          <a:xfrm>
            <a:off x="-2" y="2133424"/>
            <a:ext cx="24396712" cy="11604148"/>
            <a:chOff x="-1" y="1066712"/>
            <a:chExt cx="12198356" cy="5802074"/>
          </a:xfrm>
        </p:grpSpPr>
        <p:pic>
          <p:nvPicPr>
            <p:cNvPr id="30" name="Picture 29">
              <a:extLst>
                <a:ext uri="{FF2B5EF4-FFF2-40B4-BE49-F238E27FC236}">
                  <a16:creationId xmlns:a16="http://schemas.microsoft.com/office/drawing/2014/main" id="{7B3E10BB-E8D9-453A-8066-BA30602CC7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31" name="Picture 30">
              <a:extLst>
                <a:ext uri="{FF2B5EF4-FFF2-40B4-BE49-F238E27FC236}">
                  <a16:creationId xmlns:a16="http://schemas.microsoft.com/office/drawing/2014/main" id="{A5AC3777-2AA3-4BA0-87A1-C8524F70B4D8}"/>
                </a:ext>
              </a:extLst>
            </p:cNvPr>
            <p:cNvPicPr>
              <a:picLocks noChangeAspect="1"/>
            </p:cNvPicPr>
            <p:nvPr userDrawn="1"/>
          </p:nvPicPr>
          <p:blipFill>
            <a:blip r:embed="rId4"/>
            <a:stretch>
              <a:fillRect/>
            </a:stretch>
          </p:blipFill>
          <p:spPr>
            <a:xfrm rot="10800000">
              <a:off x="8688680" y="1077498"/>
              <a:ext cx="3509675" cy="5791288"/>
            </a:xfrm>
            <a:prstGeom prst="rect">
              <a:avLst/>
            </a:prstGeom>
          </p:spPr>
        </p:pic>
      </p:grpSp>
      <p:graphicFrame>
        <p:nvGraphicFramePr>
          <p:cNvPr id="3" name="Object 2" hidden="1">
            <a:extLst>
              <a:ext uri="{FF2B5EF4-FFF2-40B4-BE49-F238E27FC236}">
                <a16:creationId xmlns:a16="http://schemas.microsoft.com/office/drawing/2014/main" id="{84DA10A8-ECF8-43A8-8755-7F9B9F9292E7}"/>
              </a:ext>
            </a:extLst>
          </p:cNvPr>
          <p:cNvGraphicFramePr>
            <a:graphicFrameLocks noChangeAspect="1"/>
          </p:cNvGraphicFramePr>
          <p:nvPr userDrawn="1">
            <p:custDataLst>
              <p:tags r:id="rId1"/>
            </p:custDataLst>
            <p:extLst>
              <p:ext uri="{D42A27DB-BD31-4B8C-83A1-F6EECF244321}">
                <p14:modId xmlns:p14="http://schemas.microsoft.com/office/powerpoint/2010/main" val="4212286845"/>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84DA10A8-ECF8-43A8-8755-7F9B9F9292E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5" name="Rectangle 24">
            <a:hlinkClick r:id="rId7"/>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56" name="Graphic 4">
            <a:extLst>
              <a:ext uri="{FF2B5EF4-FFF2-40B4-BE49-F238E27FC236}">
                <a16:creationId xmlns:a16="http://schemas.microsoft.com/office/drawing/2014/main" id="{73331263-39FE-43F6-90B6-ABA2B25004DD}"/>
              </a:ext>
            </a:extLst>
          </p:cNvPr>
          <p:cNvGrpSpPr>
            <a:grpSpLocks/>
          </p:cNvGrpSpPr>
          <p:nvPr userDrawn="1"/>
        </p:nvGrpSpPr>
        <p:grpSpPr>
          <a:xfrm>
            <a:off x="1824001" y="973322"/>
            <a:ext cx="7114122" cy="1092300"/>
            <a:chOff x="3176111" y="1257136"/>
            <a:chExt cx="5719756" cy="878207"/>
          </a:xfrm>
        </p:grpSpPr>
        <p:sp>
          <p:nvSpPr>
            <p:cNvPr id="57" name="Freeform: Shape 56">
              <a:extLst>
                <a:ext uri="{FF2B5EF4-FFF2-40B4-BE49-F238E27FC236}">
                  <a16:creationId xmlns:a16="http://schemas.microsoft.com/office/drawing/2014/main" id="{161AB4A7-8D84-4B95-9698-9F755DDD2933}"/>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8" name="Freeform: Shape 57">
              <a:extLst>
                <a:ext uri="{FF2B5EF4-FFF2-40B4-BE49-F238E27FC236}">
                  <a16:creationId xmlns:a16="http://schemas.microsoft.com/office/drawing/2014/main" id="{DCEBB8F3-E8CD-4A50-8F6D-BF2EF29CC39D}"/>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9" name="Freeform: Shape 58">
              <a:extLst>
                <a:ext uri="{FF2B5EF4-FFF2-40B4-BE49-F238E27FC236}">
                  <a16:creationId xmlns:a16="http://schemas.microsoft.com/office/drawing/2014/main" id="{AB13A629-C896-44B4-95C5-8DFD9CD6E1F1}"/>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0" name="Freeform: Shape 59">
              <a:extLst>
                <a:ext uri="{FF2B5EF4-FFF2-40B4-BE49-F238E27FC236}">
                  <a16:creationId xmlns:a16="http://schemas.microsoft.com/office/drawing/2014/main" id="{47451FC2-F73A-45EC-85CA-C77A7D1A579F}"/>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1" name="Freeform: Shape 60">
              <a:extLst>
                <a:ext uri="{FF2B5EF4-FFF2-40B4-BE49-F238E27FC236}">
                  <a16:creationId xmlns:a16="http://schemas.microsoft.com/office/drawing/2014/main" id="{B949F05E-8819-4120-8503-75F8529192F6}"/>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2" name="Freeform: Shape 61">
              <a:extLst>
                <a:ext uri="{FF2B5EF4-FFF2-40B4-BE49-F238E27FC236}">
                  <a16:creationId xmlns:a16="http://schemas.microsoft.com/office/drawing/2014/main" id="{824D4146-BBB7-4BD7-B73D-08F89545CF9F}"/>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3" name="Freeform: Shape 62">
              <a:extLst>
                <a:ext uri="{FF2B5EF4-FFF2-40B4-BE49-F238E27FC236}">
                  <a16:creationId xmlns:a16="http://schemas.microsoft.com/office/drawing/2014/main" id="{87DC32D6-0F8E-413D-AB1B-01436A4CB43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4" name="Freeform: Shape 63">
              <a:extLst>
                <a:ext uri="{FF2B5EF4-FFF2-40B4-BE49-F238E27FC236}">
                  <a16:creationId xmlns:a16="http://schemas.microsoft.com/office/drawing/2014/main" id="{E8CA6709-D925-4E05-BB4C-0BDB0349BB3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65" name="Freeform: Shape 64">
              <a:extLst>
                <a:ext uri="{FF2B5EF4-FFF2-40B4-BE49-F238E27FC236}">
                  <a16:creationId xmlns:a16="http://schemas.microsoft.com/office/drawing/2014/main" id="{6DE1B5DE-6344-44E7-93C7-564CE8B0A924}"/>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A60F606D-3DC0-4106-9323-01D1CE8ED900}"/>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7C92B1D5-644B-4A6B-AC3C-C664EB079FAF}"/>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81" name="Freeform: Shape 80">
              <a:extLst>
                <a:ext uri="{FF2B5EF4-FFF2-40B4-BE49-F238E27FC236}">
                  <a16:creationId xmlns:a16="http://schemas.microsoft.com/office/drawing/2014/main" id="{96F1D2B3-5D37-4739-8829-B7F3D723A967}"/>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grpSp>
        <p:nvGrpSpPr>
          <p:cNvPr id="19" name="Group 18">
            <a:extLst>
              <a:ext uri="{FF2B5EF4-FFF2-40B4-BE49-F238E27FC236}">
                <a16:creationId xmlns:a16="http://schemas.microsoft.com/office/drawing/2014/main" id="{309EF0E7-08EF-4968-AF63-4522C9F66997}"/>
              </a:ext>
            </a:extLst>
          </p:cNvPr>
          <p:cNvGrpSpPr/>
          <p:nvPr userDrawn="1"/>
        </p:nvGrpSpPr>
        <p:grpSpPr>
          <a:xfrm>
            <a:off x="1824000" y="10751881"/>
            <a:ext cx="3733404" cy="666390"/>
            <a:chOff x="426720" y="4976083"/>
            <a:chExt cx="1866702" cy="333195"/>
          </a:xfrm>
        </p:grpSpPr>
        <p:pic>
          <p:nvPicPr>
            <p:cNvPr id="20" name="Picture 2">
              <a:hlinkClick r:id="rId8"/>
              <a:extLst>
                <a:ext uri="{FF2B5EF4-FFF2-40B4-BE49-F238E27FC236}">
                  <a16:creationId xmlns:a16="http://schemas.microsoft.com/office/drawing/2014/main" id="{0500779C-5AB1-476F-A174-9205FC1C32B8}"/>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10097" y="4976083"/>
              <a:ext cx="333195" cy="333195"/>
            </a:xfrm>
            <a:prstGeom prst="rect">
              <a:avLst/>
            </a:prstGeom>
            <a:noFill/>
          </p:spPr>
        </p:pic>
        <p:pic>
          <p:nvPicPr>
            <p:cNvPr id="21" name="Picture 4">
              <a:hlinkClick r:id="rId10"/>
              <a:extLst>
                <a:ext uri="{FF2B5EF4-FFF2-40B4-BE49-F238E27FC236}">
                  <a16:creationId xmlns:a16="http://schemas.microsoft.com/office/drawing/2014/main" id="{4A5E8364-E883-486E-B906-1D2F7B39AB5B}"/>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93474" y="4976083"/>
              <a:ext cx="333195" cy="333195"/>
            </a:xfrm>
            <a:prstGeom prst="rect">
              <a:avLst/>
            </a:prstGeom>
            <a:noFill/>
          </p:spPr>
        </p:pic>
        <p:pic>
          <p:nvPicPr>
            <p:cNvPr id="22" name="Picture 5">
              <a:hlinkClick r:id="rId12"/>
              <a:extLst>
                <a:ext uri="{FF2B5EF4-FFF2-40B4-BE49-F238E27FC236}">
                  <a16:creationId xmlns:a16="http://schemas.microsoft.com/office/drawing/2014/main" id="{4BA83DD7-107F-4BD2-8BA0-250A101A2E44}"/>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76851" y="4976083"/>
              <a:ext cx="333195" cy="333195"/>
            </a:xfrm>
            <a:prstGeom prst="rect">
              <a:avLst/>
            </a:prstGeom>
            <a:noFill/>
          </p:spPr>
        </p:pic>
        <p:pic>
          <p:nvPicPr>
            <p:cNvPr id="23" name="Picture 6">
              <a:hlinkClick r:id="rId14"/>
              <a:extLst>
                <a:ext uri="{FF2B5EF4-FFF2-40B4-BE49-F238E27FC236}">
                  <a16:creationId xmlns:a16="http://schemas.microsoft.com/office/drawing/2014/main" id="{0EBD51BE-A122-4ED7-A914-A619F9393770}"/>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960227" y="4976083"/>
              <a:ext cx="333195" cy="333195"/>
            </a:xfrm>
            <a:prstGeom prst="rect">
              <a:avLst/>
            </a:prstGeom>
            <a:noFill/>
          </p:spPr>
        </p:pic>
        <p:pic>
          <p:nvPicPr>
            <p:cNvPr id="26" name="Picture 7">
              <a:hlinkClick r:id="rId16"/>
              <a:extLst>
                <a:ext uri="{FF2B5EF4-FFF2-40B4-BE49-F238E27FC236}">
                  <a16:creationId xmlns:a16="http://schemas.microsoft.com/office/drawing/2014/main" id="{02576D09-2564-4F8D-AD0E-B5D4BFAC7F3C}"/>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26720" y="4976083"/>
              <a:ext cx="333195" cy="333195"/>
            </a:xfrm>
            <a:prstGeom prst="rect">
              <a:avLst/>
            </a:prstGeom>
            <a:noFill/>
          </p:spPr>
        </p:pic>
      </p:grpSp>
      <p:sp>
        <p:nvSpPr>
          <p:cNvPr id="27" name="Rectangle 26">
            <a:extLst>
              <a:ext uri="{FF2B5EF4-FFF2-40B4-BE49-F238E27FC236}">
                <a16:creationId xmlns:a16="http://schemas.microsoft.com/office/drawing/2014/main" id="{4E54E351-4614-436C-9AAA-3D541A6053CB}"/>
              </a:ext>
            </a:extLst>
          </p:cNvPr>
          <p:cNvSpPr/>
          <p:nvPr userDrawn="1"/>
        </p:nvSpPr>
        <p:spPr>
          <a:xfrm>
            <a:off x="1824001" y="3686099"/>
            <a:ext cx="7337114"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18288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400" normalizeH="0" baseline="0" noProof="0">
                <a:ln>
                  <a:noFill/>
                </a:ln>
                <a:solidFill>
                  <a:srgbClr val="FFFFFF"/>
                </a:solidFill>
                <a:effectLst/>
                <a:uLnTx/>
                <a:uFillTx/>
                <a:latin typeface="+mn-lt"/>
                <a:ea typeface="+mn-ea"/>
                <a:cs typeface="+mn-cs"/>
              </a:rPr>
              <a:t>ABOUT CAPGEMINI INVENT</a:t>
            </a:r>
          </a:p>
        </p:txBody>
      </p:sp>
      <p:sp>
        <p:nvSpPr>
          <p:cNvPr id="28" name="Rectangle 27">
            <a:extLst>
              <a:ext uri="{FF2B5EF4-FFF2-40B4-BE49-F238E27FC236}">
                <a16:creationId xmlns:a16="http://schemas.microsoft.com/office/drawing/2014/main" id="{66686B2E-D660-4ED1-8550-F13F800F66CF}"/>
              </a:ext>
            </a:extLst>
          </p:cNvPr>
          <p:cNvSpPr/>
          <p:nvPr userDrawn="1"/>
        </p:nvSpPr>
        <p:spPr>
          <a:xfrm>
            <a:off x="1824000" y="4403064"/>
            <a:ext cx="13588200" cy="542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As the digital innovation, consulting and transformation brand of the Capgemini Group, Capgemini Invent helps </a:t>
            </a:r>
            <a:r>
              <a:rPr kumimoji="0" lang="en-US" sz="1800" b="0" i="0" u="none" strike="noStrike" kern="1200" cap="none" spc="0" normalizeH="0" baseline="0" noProof="0" err="1">
                <a:ln>
                  <a:noFill/>
                </a:ln>
                <a:solidFill>
                  <a:srgbClr val="FFFFFF"/>
                </a:solidFill>
                <a:effectLst/>
                <a:uLnTx/>
                <a:uFillTx/>
                <a:latin typeface="+mn-lt"/>
                <a:ea typeface="+mn-ea"/>
                <a:cs typeface="+mn-cs"/>
              </a:rPr>
              <a:t>CxOs</a:t>
            </a:r>
            <a:r>
              <a:rPr kumimoji="0" lang="en-US" sz="1800" b="0" i="0" u="none" strike="noStrike" kern="1200" cap="none" spc="0" normalizeH="0" baseline="0" noProof="0">
                <a:ln>
                  <a:noFill/>
                </a:ln>
                <a:solidFill>
                  <a:srgbClr val="FFFFFF"/>
                </a:solidFill>
                <a:effectLst/>
                <a:uLnTx/>
                <a:uFillTx/>
                <a:latin typeface="+mn-lt"/>
                <a:ea typeface="+mn-ea"/>
                <a:cs typeface="+mn-cs"/>
              </a:rPr>
              <a:t> envision and build what’s next for their organizations. Located in more than 30 offices and 22 creative studios around the world, its 6,000+ strong team combines strategy, technology, data science and creative design with deep industry expertise and insights, to develop new digital solutions and business models of the future.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 </a:t>
            </a:r>
            <a:r>
              <a:rPr kumimoji="0" lang="en-US" sz="1800" b="0" i="1" u="none" strike="noStrike" kern="1200" cap="none" spc="0" normalizeH="0" baseline="0" noProof="0">
                <a:ln>
                  <a:noFill/>
                </a:ln>
                <a:solidFill>
                  <a:srgbClr val="FFFFFF"/>
                </a:solidFill>
                <a:effectLst/>
                <a:uLnTx/>
                <a:uFillTx/>
                <a:latin typeface="+mn-lt"/>
                <a:ea typeface="+mn-ea"/>
                <a:cs typeface="+mn-cs"/>
              </a:rPr>
              <a:t>People matter, results count.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 </a:t>
            </a:r>
            <a:endParaRPr kumimoji="0" lang="fr-FR"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800" kern="1200">
                <a:solidFill>
                  <a:schemeClr val="bg1"/>
                </a:solidFill>
                <a:effectLst/>
                <a:latin typeface="+mn-lt"/>
                <a:ea typeface="+mn-ea"/>
                <a:cs typeface="+mn-cs"/>
              </a:rPr>
              <a:t>Visit us at </a:t>
            </a:r>
            <a:r>
              <a:rPr lang="de-DE" sz="1800">
                <a:solidFill>
                  <a:schemeClr val="bg1"/>
                </a:solidFill>
                <a:hlinkClick r:id="rId18">
                  <a:extLst>
                    <a:ext uri="{A12FA001-AC4F-418D-AE19-62706E023703}">
                      <ahyp:hlinkClr xmlns:ahyp="http://schemas.microsoft.com/office/drawing/2018/hyperlinkcolor" val="tx"/>
                    </a:ext>
                  </a:extLst>
                </a:hlinkClick>
              </a:rPr>
              <a:t>www.capgemini.com/invent</a:t>
            </a:r>
            <a:endParaRPr lang="en-US" sz="1800" u="sng" kern="1200">
              <a:solidFill>
                <a:schemeClr val="bg1"/>
              </a:solidFill>
              <a:effectLst/>
              <a:latin typeface="+mn-l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p:txBody>
      </p:sp>
      <p:sp>
        <p:nvSpPr>
          <p:cNvPr id="29" name="Rectangle 28">
            <a:extLst>
              <a:ext uri="{FF2B5EF4-FFF2-40B4-BE49-F238E27FC236}">
                <a16:creationId xmlns:a16="http://schemas.microsoft.com/office/drawing/2014/main" id="{1842BA9A-57B7-430E-A521-5AB6DE84B676}"/>
              </a:ext>
            </a:extLst>
          </p:cNvPr>
          <p:cNvSpPr/>
          <p:nvPr userDrawn="1"/>
        </p:nvSpPr>
        <p:spPr>
          <a:xfrm>
            <a:off x="1824000" y="12045186"/>
            <a:ext cx="6931224" cy="892552"/>
          </a:xfrm>
          <a:prstGeom prst="rect">
            <a:avLst/>
          </a:prstGeom>
        </p:spPr>
        <p:txBody>
          <a:bodyPr wrap="square" lIns="0" tIns="0" rIns="0" bIns="0" anchor="b" anchorCtr="0">
            <a:spAutoFit/>
          </a:bodyPr>
          <a:lstStyle/>
          <a:p>
            <a:pPr>
              <a:spcAft>
                <a:spcPts val="1200"/>
              </a:spcAft>
            </a:pPr>
            <a:r>
              <a:rPr lang="en-US" sz="1600" noProof="0">
                <a:solidFill>
                  <a:schemeClr val="bg1"/>
                </a:solidFill>
                <a:latin typeface="+mn-lt"/>
                <a:cs typeface="Arial"/>
              </a:rPr>
              <a:t>This presentation contains information that may be privileged or confidential and is the property of the Capgemini Group.</a:t>
            </a:r>
          </a:p>
          <a:p>
            <a:pPr>
              <a:spcAft>
                <a:spcPts val="1200"/>
              </a:spcAft>
            </a:pPr>
            <a:r>
              <a:rPr lang="en-US" sz="1600" noProof="0">
                <a:solidFill>
                  <a:schemeClr val="bg1"/>
                </a:solidFill>
                <a:latin typeface="+mn-lt"/>
                <a:cs typeface="Arial"/>
              </a:rPr>
              <a:t>© 2020 Capgemini Invent. All rights reserved.</a:t>
            </a:r>
          </a:p>
        </p:txBody>
      </p:sp>
    </p:spTree>
    <p:extLst>
      <p:ext uri="{BB962C8B-B14F-4D97-AF65-F5344CB8AC3E}">
        <p14:creationId xmlns:p14="http://schemas.microsoft.com/office/powerpoint/2010/main" val="691288789"/>
      </p:ext>
    </p:extLst>
  </p:cSld>
  <p:clrMapOvr>
    <a:masterClrMapping/>
  </p:clrMapOvr>
  <p:extLst>
    <p:ext uri="{DCECCB84-F9BA-43D5-87BE-67443E8EF086}">
      <p15:sldGuideLst xmlns:p15="http://schemas.microsoft.com/office/powerpoint/2012/main">
        <p15:guide id="3" pos="5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48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Boiler Plat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811A24-065F-44D2-B35D-8655A620B8A1}"/>
              </a:ext>
            </a:extLst>
          </p:cNvPr>
          <p:cNvGrpSpPr/>
          <p:nvPr userDrawn="1"/>
        </p:nvGrpSpPr>
        <p:grpSpPr>
          <a:xfrm>
            <a:off x="-2" y="2133424"/>
            <a:ext cx="24396712" cy="11604148"/>
            <a:chOff x="-1" y="1066712"/>
            <a:chExt cx="12198356" cy="5802074"/>
          </a:xfrm>
        </p:grpSpPr>
        <p:pic>
          <p:nvPicPr>
            <p:cNvPr id="30" name="Picture 29">
              <a:extLst>
                <a:ext uri="{FF2B5EF4-FFF2-40B4-BE49-F238E27FC236}">
                  <a16:creationId xmlns:a16="http://schemas.microsoft.com/office/drawing/2014/main" id="{6EC37181-73E0-4FEF-8F03-198409286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33" name="Picture 32">
              <a:extLst>
                <a:ext uri="{FF2B5EF4-FFF2-40B4-BE49-F238E27FC236}">
                  <a16:creationId xmlns:a16="http://schemas.microsoft.com/office/drawing/2014/main" id="{E00F7EA5-6C80-4BFF-AD64-48FC3A6C4A3B}"/>
                </a:ext>
              </a:extLst>
            </p:cNvPr>
            <p:cNvPicPr>
              <a:picLocks noChangeAspect="1"/>
            </p:cNvPicPr>
            <p:nvPr userDrawn="1"/>
          </p:nvPicPr>
          <p:blipFill>
            <a:blip r:embed="rId4"/>
            <a:stretch>
              <a:fillRect/>
            </a:stretch>
          </p:blipFill>
          <p:spPr>
            <a:xfrm rot="10800000">
              <a:off x="8688680" y="1077498"/>
              <a:ext cx="3509675" cy="5791288"/>
            </a:xfrm>
            <a:prstGeom prst="rect">
              <a:avLst/>
            </a:prstGeom>
          </p:spPr>
        </p:pic>
      </p:grpSp>
      <p:graphicFrame>
        <p:nvGraphicFramePr>
          <p:cNvPr id="3" name="Object 2" hidden="1">
            <a:extLst>
              <a:ext uri="{FF2B5EF4-FFF2-40B4-BE49-F238E27FC236}">
                <a16:creationId xmlns:a16="http://schemas.microsoft.com/office/drawing/2014/main" id="{84DA10A8-ECF8-43A8-8755-7F9B9F9292E7}"/>
              </a:ext>
            </a:extLst>
          </p:cNvPr>
          <p:cNvGraphicFramePr>
            <a:graphicFrameLocks noChangeAspect="1"/>
          </p:cNvGraphicFramePr>
          <p:nvPr userDrawn="1">
            <p:custDataLst>
              <p:tags r:id="rId1"/>
            </p:custDataLst>
            <p:extLst>
              <p:ext uri="{D42A27DB-BD31-4B8C-83A1-F6EECF244321}">
                <p14:modId xmlns:p14="http://schemas.microsoft.com/office/powerpoint/2010/main" val="1130397395"/>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84DA10A8-ECF8-43A8-8755-7F9B9F9292E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5" name="Rectangle 24">
            <a:hlinkClick r:id="rId7"/>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56" name="Graphic 4">
            <a:extLst>
              <a:ext uri="{FF2B5EF4-FFF2-40B4-BE49-F238E27FC236}">
                <a16:creationId xmlns:a16="http://schemas.microsoft.com/office/drawing/2014/main" id="{73331263-39FE-43F6-90B6-ABA2B25004DD}"/>
              </a:ext>
            </a:extLst>
          </p:cNvPr>
          <p:cNvGrpSpPr>
            <a:grpSpLocks/>
          </p:cNvGrpSpPr>
          <p:nvPr userDrawn="1"/>
        </p:nvGrpSpPr>
        <p:grpSpPr>
          <a:xfrm>
            <a:off x="1824001" y="973322"/>
            <a:ext cx="7114122" cy="1092300"/>
            <a:chOff x="3176111" y="1257136"/>
            <a:chExt cx="5719756" cy="878207"/>
          </a:xfrm>
        </p:grpSpPr>
        <p:sp>
          <p:nvSpPr>
            <p:cNvPr id="57" name="Freeform: Shape 56">
              <a:extLst>
                <a:ext uri="{FF2B5EF4-FFF2-40B4-BE49-F238E27FC236}">
                  <a16:creationId xmlns:a16="http://schemas.microsoft.com/office/drawing/2014/main" id="{161AB4A7-8D84-4B95-9698-9F755DDD2933}"/>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8" name="Freeform: Shape 57">
              <a:extLst>
                <a:ext uri="{FF2B5EF4-FFF2-40B4-BE49-F238E27FC236}">
                  <a16:creationId xmlns:a16="http://schemas.microsoft.com/office/drawing/2014/main" id="{DCEBB8F3-E8CD-4A50-8F6D-BF2EF29CC39D}"/>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9" name="Freeform: Shape 58">
              <a:extLst>
                <a:ext uri="{FF2B5EF4-FFF2-40B4-BE49-F238E27FC236}">
                  <a16:creationId xmlns:a16="http://schemas.microsoft.com/office/drawing/2014/main" id="{AB13A629-C896-44B4-95C5-8DFD9CD6E1F1}"/>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0" name="Freeform: Shape 59">
              <a:extLst>
                <a:ext uri="{FF2B5EF4-FFF2-40B4-BE49-F238E27FC236}">
                  <a16:creationId xmlns:a16="http://schemas.microsoft.com/office/drawing/2014/main" id="{47451FC2-F73A-45EC-85CA-C77A7D1A579F}"/>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1" name="Freeform: Shape 60">
              <a:extLst>
                <a:ext uri="{FF2B5EF4-FFF2-40B4-BE49-F238E27FC236}">
                  <a16:creationId xmlns:a16="http://schemas.microsoft.com/office/drawing/2014/main" id="{B949F05E-8819-4120-8503-75F8529192F6}"/>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2" name="Freeform: Shape 61">
              <a:extLst>
                <a:ext uri="{FF2B5EF4-FFF2-40B4-BE49-F238E27FC236}">
                  <a16:creationId xmlns:a16="http://schemas.microsoft.com/office/drawing/2014/main" id="{824D4146-BBB7-4BD7-B73D-08F89545CF9F}"/>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3" name="Freeform: Shape 62">
              <a:extLst>
                <a:ext uri="{FF2B5EF4-FFF2-40B4-BE49-F238E27FC236}">
                  <a16:creationId xmlns:a16="http://schemas.microsoft.com/office/drawing/2014/main" id="{87DC32D6-0F8E-413D-AB1B-01436A4CB43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4" name="Freeform: Shape 63">
              <a:extLst>
                <a:ext uri="{FF2B5EF4-FFF2-40B4-BE49-F238E27FC236}">
                  <a16:creationId xmlns:a16="http://schemas.microsoft.com/office/drawing/2014/main" id="{E8CA6709-D925-4E05-BB4C-0BDB0349BB3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65" name="Freeform: Shape 64">
              <a:extLst>
                <a:ext uri="{FF2B5EF4-FFF2-40B4-BE49-F238E27FC236}">
                  <a16:creationId xmlns:a16="http://schemas.microsoft.com/office/drawing/2014/main" id="{6DE1B5DE-6344-44E7-93C7-564CE8B0A924}"/>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A60F606D-3DC0-4106-9323-01D1CE8ED900}"/>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7C92B1D5-644B-4A6B-AC3C-C664EB079FAF}"/>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81" name="Freeform: Shape 80">
              <a:extLst>
                <a:ext uri="{FF2B5EF4-FFF2-40B4-BE49-F238E27FC236}">
                  <a16:creationId xmlns:a16="http://schemas.microsoft.com/office/drawing/2014/main" id="{96F1D2B3-5D37-4739-8829-B7F3D723A967}"/>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grpSp>
        <p:nvGrpSpPr>
          <p:cNvPr id="19" name="Group 18">
            <a:extLst>
              <a:ext uri="{FF2B5EF4-FFF2-40B4-BE49-F238E27FC236}">
                <a16:creationId xmlns:a16="http://schemas.microsoft.com/office/drawing/2014/main" id="{309EF0E7-08EF-4968-AF63-4522C9F66997}"/>
              </a:ext>
            </a:extLst>
          </p:cNvPr>
          <p:cNvGrpSpPr/>
          <p:nvPr userDrawn="1"/>
        </p:nvGrpSpPr>
        <p:grpSpPr>
          <a:xfrm>
            <a:off x="1824000" y="10751881"/>
            <a:ext cx="3733404" cy="666390"/>
            <a:chOff x="426720" y="4976083"/>
            <a:chExt cx="1866702" cy="333195"/>
          </a:xfrm>
        </p:grpSpPr>
        <p:pic>
          <p:nvPicPr>
            <p:cNvPr id="20" name="Picture 2">
              <a:hlinkClick r:id="rId8"/>
              <a:extLst>
                <a:ext uri="{FF2B5EF4-FFF2-40B4-BE49-F238E27FC236}">
                  <a16:creationId xmlns:a16="http://schemas.microsoft.com/office/drawing/2014/main" id="{0500779C-5AB1-476F-A174-9205FC1C32B8}"/>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10097" y="4976083"/>
              <a:ext cx="333195" cy="333195"/>
            </a:xfrm>
            <a:prstGeom prst="rect">
              <a:avLst/>
            </a:prstGeom>
            <a:noFill/>
          </p:spPr>
        </p:pic>
        <p:pic>
          <p:nvPicPr>
            <p:cNvPr id="21" name="Picture 4">
              <a:hlinkClick r:id="rId10"/>
              <a:extLst>
                <a:ext uri="{FF2B5EF4-FFF2-40B4-BE49-F238E27FC236}">
                  <a16:creationId xmlns:a16="http://schemas.microsoft.com/office/drawing/2014/main" id="{4A5E8364-E883-486E-B906-1D2F7B39AB5B}"/>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93474" y="4976083"/>
              <a:ext cx="333195" cy="333195"/>
            </a:xfrm>
            <a:prstGeom prst="rect">
              <a:avLst/>
            </a:prstGeom>
            <a:noFill/>
          </p:spPr>
        </p:pic>
        <p:pic>
          <p:nvPicPr>
            <p:cNvPr id="22" name="Picture 5">
              <a:hlinkClick r:id="rId12"/>
              <a:extLst>
                <a:ext uri="{FF2B5EF4-FFF2-40B4-BE49-F238E27FC236}">
                  <a16:creationId xmlns:a16="http://schemas.microsoft.com/office/drawing/2014/main" id="{4BA83DD7-107F-4BD2-8BA0-250A101A2E44}"/>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76851" y="4976083"/>
              <a:ext cx="333195" cy="333195"/>
            </a:xfrm>
            <a:prstGeom prst="rect">
              <a:avLst/>
            </a:prstGeom>
            <a:noFill/>
          </p:spPr>
        </p:pic>
        <p:pic>
          <p:nvPicPr>
            <p:cNvPr id="23" name="Picture 6">
              <a:hlinkClick r:id="rId14"/>
              <a:extLst>
                <a:ext uri="{FF2B5EF4-FFF2-40B4-BE49-F238E27FC236}">
                  <a16:creationId xmlns:a16="http://schemas.microsoft.com/office/drawing/2014/main" id="{0EBD51BE-A122-4ED7-A914-A619F9393770}"/>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960227" y="4976083"/>
              <a:ext cx="333195" cy="333195"/>
            </a:xfrm>
            <a:prstGeom prst="rect">
              <a:avLst/>
            </a:prstGeom>
            <a:noFill/>
          </p:spPr>
        </p:pic>
        <p:pic>
          <p:nvPicPr>
            <p:cNvPr id="26" name="Picture 7">
              <a:hlinkClick r:id="rId16"/>
              <a:extLst>
                <a:ext uri="{FF2B5EF4-FFF2-40B4-BE49-F238E27FC236}">
                  <a16:creationId xmlns:a16="http://schemas.microsoft.com/office/drawing/2014/main" id="{02576D09-2564-4F8D-AD0E-B5D4BFAC7F3C}"/>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26720" y="4976083"/>
              <a:ext cx="333195" cy="333195"/>
            </a:xfrm>
            <a:prstGeom prst="rect">
              <a:avLst/>
            </a:prstGeom>
            <a:noFill/>
          </p:spPr>
        </p:pic>
      </p:grpSp>
      <p:sp>
        <p:nvSpPr>
          <p:cNvPr id="27" name="Rectangle 26">
            <a:extLst>
              <a:ext uri="{FF2B5EF4-FFF2-40B4-BE49-F238E27FC236}">
                <a16:creationId xmlns:a16="http://schemas.microsoft.com/office/drawing/2014/main" id="{4E54E351-4614-436C-9AAA-3D541A6053CB}"/>
              </a:ext>
            </a:extLst>
          </p:cNvPr>
          <p:cNvSpPr/>
          <p:nvPr userDrawn="1"/>
        </p:nvSpPr>
        <p:spPr>
          <a:xfrm>
            <a:off x="1824001" y="3686099"/>
            <a:ext cx="7337114"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18288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400" normalizeH="0" baseline="0" noProof="0">
                <a:ln>
                  <a:noFill/>
                </a:ln>
                <a:solidFill>
                  <a:schemeClr val="tx1"/>
                </a:solidFill>
                <a:effectLst/>
                <a:uLnTx/>
                <a:uFillTx/>
                <a:latin typeface="+mn-lt"/>
                <a:ea typeface="+mn-ea"/>
                <a:cs typeface="+mn-cs"/>
              </a:rPr>
              <a:t>ABOUT CAPGEMINI INVENT</a:t>
            </a:r>
          </a:p>
        </p:txBody>
      </p:sp>
      <p:sp>
        <p:nvSpPr>
          <p:cNvPr id="28" name="Rectangle 27">
            <a:extLst>
              <a:ext uri="{FF2B5EF4-FFF2-40B4-BE49-F238E27FC236}">
                <a16:creationId xmlns:a16="http://schemas.microsoft.com/office/drawing/2014/main" id="{66686B2E-D660-4ED1-8550-F13F800F66CF}"/>
              </a:ext>
            </a:extLst>
          </p:cNvPr>
          <p:cNvSpPr/>
          <p:nvPr userDrawn="1"/>
        </p:nvSpPr>
        <p:spPr>
          <a:xfrm>
            <a:off x="1824000" y="4403064"/>
            <a:ext cx="13588200" cy="542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As the digital innovation, consulting and transformation brand of the Capgemini Group, Capgemini Invent helps </a:t>
            </a:r>
            <a:r>
              <a:rPr kumimoji="0" lang="en-US" sz="1800" b="0" i="0" u="none" strike="noStrike" kern="1200" cap="none" spc="0" normalizeH="0" baseline="0" noProof="0" err="1">
                <a:ln>
                  <a:noFill/>
                </a:ln>
                <a:solidFill>
                  <a:schemeClr val="tx1"/>
                </a:solidFill>
                <a:effectLst/>
                <a:uLnTx/>
                <a:uFillTx/>
                <a:latin typeface="+mn-lt"/>
                <a:ea typeface="+mn-ea"/>
                <a:cs typeface="+mn-cs"/>
              </a:rPr>
              <a:t>CxOs</a:t>
            </a:r>
            <a:r>
              <a:rPr kumimoji="0" lang="en-US" sz="1800" b="0" i="0" u="none" strike="noStrike" kern="1200" cap="none" spc="0" normalizeH="0" baseline="0" noProof="0">
                <a:ln>
                  <a:noFill/>
                </a:ln>
                <a:solidFill>
                  <a:schemeClr val="tx1"/>
                </a:solidFill>
                <a:effectLst/>
                <a:uLnTx/>
                <a:uFillTx/>
                <a:latin typeface="+mn-lt"/>
                <a:ea typeface="+mn-ea"/>
                <a:cs typeface="+mn-cs"/>
              </a:rPr>
              <a:t> envision and build what’s next for their organizations. Located in more than 30 offices and 22 creative studios around the world, its 6,000+ strong team combines strategy, technology, data science and creative design with deep industry expertise and insights, to develop new digital solutions and business models of the future.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 </a:t>
            </a:r>
            <a:r>
              <a:rPr kumimoji="0" lang="en-US" sz="1800" b="0" i="1" u="none" strike="noStrike" kern="1200" cap="none" spc="0" normalizeH="0" baseline="0" noProof="0">
                <a:ln>
                  <a:noFill/>
                </a:ln>
                <a:solidFill>
                  <a:schemeClr val="tx1"/>
                </a:solidFill>
                <a:effectLst/>
                <a:uLnTx/>
                <a:uFillTx/>
                <a:latin typeface="+mn-lt"/>
                <a:ea typeface="+mn-ea"/>
                <a:cs typeface="+mn-cs"/>
              </a:rPr>
              <a:t>People matter, results count.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chemeClr val="tx1"/>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solidFill>
                <a:effectLst/>
                <a:uLnTx/>
                <a:uFillTx/>
                <a:latin typeface="Ubuntu" panose="020B0504030602030204" pitchFamily="34" charset="0"/>
                <a:ea typeface="+mn-ea"/>
                <a:cs typeface="+mn-cs"/>
              </a:rPr>
              <a:t> </a:t>
            </a:r>
            <a:endParaRPr kumimoji="0" lang="fr-FR" sz="1800" b="0" i="0" u="none" strike="noStrike" kern="1200" cap="none" spc="0" normalizeH="0" baseline="0" noProof="0">
              <a:ln>
                <a:noFill/>
              </a:ln>
              <a:solidFill>
                <a:schemeClr val="tx1"/>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Visit us at </a:t>
            </a:r>
            <a:r>
              <a:rPr lang="de-DE" sz="1800">
                <a:solidFill>
                  <a:schemeClr val="tx1"/>
                </a:solidFill>
                <a:hlinkClick r:id="rId18">
                  <a:extLst>
                    <a:ext uri="{A12FA001-AC4F-418D-AE19-62706E023703}">
                      <ahyp:hlinkClr xmlns:ahyp="http://schemas.microsoft.com/office/drawing/2018/hyperlinkcolor" val="tx"/>
                    </a:ext>
                  </a:extLst>
                </a:hlinkClick>
              </a:rPr>
              <a:t>www.capgemini.com/invent</a:t>
            </a:r>
            <a:endParaRPr lang="en-US" sz="1800" u="sng" kern="1200">
              <a:solidFill>
                <a:schemeClr val="tx1"/>
              </a:solidFill>
              <a:effectLst/>
              <a:latin typeface="+mn-lt"/>
              <a:ea typeface="+mn-ea"/>
              <a:cs typeface="+mn-cs"/>
            </a:endParaRPr>
          </a:p>
        </p:txBody>
      </p:sp>
      <p:sp>
        <p:nvSpPr>
          <p:cNvPr id="29" name="Rectangle 28">
            <a:extLst>
              <a:ext uri="{FF2B5EF4-FFF2-40B4-BE49-F238E27FC236}">
                <a16:creationId xmlns:a16="http://schemas.microsoft.com/office/drawing/2014/main" id="{1842BA9A-57B7-430E-A521-5AB6DE84B676}"/>
              </a:ext>
            </a:extLst>
          </p:cNvPr>
          <p:cNvSpPr/>
          <p:nvPr userDrawn="1"/>
        </p:nvSpPr>
        <p:spPr>
          <a:xfrm>
            <a:off x="1824000" y="12045186"/>
            <a:ext cx="6931224" cy="892552"/>
          </a:xfrm>
          <a:prstGeom prst="rect">
            <a:avLst/>
          </a:prstGeom>
        </p:spPr>
        <p:txBody>
          <a:bodyPr wrap="square" lIns="0" tIns="0" rIns="0" bIns="0" anchor="b" anchorCtr="0">
            <a:spAutoFit/>
          </a:bodyPr>
          <a:lstStyle/>
          <a:p>
            <a:pPr>
              <a:spcAft>
                <a:spcPts val="1200"/>
              </a:spcAft>
            </a:pPr>
            <a:r>
              <a:rPr lang="en-US" sz="1600" noProof="0">
                <a:solidFill>
                  <a:schemeClr val="tx1"/>
                </a:solidFill>
                <a:latin typeface="+mn-lt"/>
                <a:cs typeface="Arial"/>
              </a:rPr>
              <a:t>This presentation contains information that may be privileged or confidential and is the property of the Capgemini Group.</a:t>
            </a:r>
          </a:p>
          <a:p>
            <a:pPr>
              <a:spcAft>
                <a:spcPts val="1200"/>
              </a:spcAft>
            </a:pPr>
            <a:r>
              <a:rPr lang="en-US" sz="1600" noProof="0">
                <a:solidFill>
                  <a:schemeClr val="tx1"/>
                </a:solidFill>
                <a:latin typeface="+mn-lt"/>
                <a:cs typeface="Arial"/>
              </a:rPr>
              <a:t>© 2020 Capgemini Invent. All rights reserved.</a:t>
            </a:r>
          </a:p>
        </p:txBody>
      </p:sp>
    </p:spTree>
    <p:extLst>
      <p:ext uri="{BB962C8B-B14F-4D97-AF65-F5344CB8AC3E}">
        <p14:creationId xmlns:p14="http://schemas.microsoft.com/office/powerpoint/2010/main" val="830868788"/>
      </p:ext>
    </p:extLst>
  </p:cSld>
  <p:clrMapOvr>
    <a:masterClrMapping/>
  </p:clrMapOvr>
  <p:extLst>
    <p:ext uri="{DCECCB84-F9BA-43D5-87BE-67443E8EF086}">
      <p15:sldGuideLst xmlns:p15="http://schemas.microsoft.com/office/powerpoint/2012/main">
        <p15:guide id="3" pos="57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vert="horz" lIns="0" tIns="180000" rIns="0" bIns="0" rtlCol="0" anchor="t">
            <a:noAutofit/>
          </a:bodyPr>
          <a:lstStyle>
            <a:lvl1pPr>
              <a:defRPr lang="en-GB" sz="4800" dirty="0">
                <a:latin typeface="+mj-lt"/>
              </a:defRPr>
            </a:lvl1pPr>
          </a:lstStyle>
          <a:p>
            <a:pPr lvl="0"/>
            <a:r>
              <a:rPr lang="en-US"/>
              <a:t>Click to edit Master title style</a:t>
            </a:r>
            <a:endParaRPr lang="en-GB"/>
          </a:p>
        </p:txBody>
      </p:sp>
      <p:sp>
        <p:nvSpPr>
          <p:cNvPr id="4" name="Text Placeholder 3">
            <a:extLst>
              <a:ext uri="{FF2B5EF4-FFF2-40B4-BE49-F238E27FC236}">
                <a16:creationId xmlns:a16="http://schemas.microsoft.com/office/drawing/2014/main" id="{FCDC1DAF-FA54-4035-B88E-1CB82CABF927}"/>
              </a:ext>
            </a:extLst>
          </p:cNvPr>
          <p:cNvSpPr>
            <a:spLocks noGrp="1"/>
          </p:cNvSpPr>
          <p:nvPr>
            <p:ph type="body" sz="quarter" idx="10"/>
          </p:nvPr>
        </p:nvSpPr>
        <p:spPr>
          <a:xfrm>
            <a:off x="1099078" y="2682877"/>
            <a:ext cx="22183200" cy="9502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1" name="Slide Number Placeholder 5">
            <a:extLst>
              <a:ext uri="{FF2B5EF4-FFF2-40B4-BE49-F238E27FC236}">
                <a16:creationId xmlns:a16="http://schemas.microsoft.com/office/drawing/2014/main" id="{7DBE8046-FFB1-4DCE-AAF6-BD1E46B44998}"/>
              </a:ext>
            </a:extLst>
          </p:cNvPr>
          <p:cNvSpPr>
            <a:spLocks noGrp="1"/>
          </p:cNvSpPr>
          <p:nvPr>
            <p:ph type="sldNum" sz="quarter" idx="4"/>
          </p:nvPr>
        </p:nvSpPr>
        <p:spPr>
          <a:xfrm>
            <a:off x="22815903" y="13083536"/>
            <a:ext cx="465330" cy="318924"/>
          </a:xfrm>
          <a:prstGeom prst="rect">
            <a:avLst/>
          </a:prstGeom>
        </p:spPr>
        <p:txBody>
          <a:bodyPr lIns="0" tIns="36000" rIns="0" bIns="36000" anchor="ctr"/>
          <a:lstStyle>
            <a:lvl1pPr>
              <a:defRPr lang="en-US" sz="1600" smtClean="0">
                <a:solidFill>
                  <a:schemeClr val="bg1">
                    <a:lumMod val="65000"/>
                  </a:schemeClr>
                </a:solidFill>
                <a:latin typeface="Ubuntu" panose="020B0504030602030204" pitchFamily="34" charset="0"/>
              </a:defRPr>
            </a:lvl1pPr>
          </a:lstStyle>
          <a:p>
            <a:pPr algn="r">
              <a:spcBef>
                <a:spcPts val="2000"/>
              </a:spcBef>
            </a:pPr>
            <a:fld id="{5D9A5160-6218-4E5A-B9E6-B93E3DAE377C}" type="slidenum">
              <a:rPr lang="sv-SE" smtClean="0"/>
              <a:pPr algn="r">
                <a:spcBef>
                  <a:spcPts val="2000"/>
                </a:spcBef>
              </a:pPr>
              <a:t>‹#›</a:t>
            </a:fld>
            <a:endParaRPr lang="sv-SE"/>
          </a:p>
        </p:txBody>
      </p:sp>
      <p:sp>
        <p:nvSpPr>
          <p:cNvPr id="14" name="Footer Placeholder 9">
            <a:extLst>
              <a:ext uri="{FF2B5EF4-FFF2-40B4-BE49-F238E27FC236}">
                <a16:creationId xmlns:a16="http://schemas.microsoft.com/office/drawing/2014/main" id="{993D02ED-AF3D-476E-BCBD-26F46D340026}"/>
              </a:ext>
            </a:extLst>
          </p:cNvPr>
          <p:cNvSpPr>
            <a:spLocks noGrp="1"/>
          </p:cNvSpPr>
          <p:nvPr>
            <p:ph type="ftr" sz="quarter" idx="3"/>
          </p:nvPr>
        </p:nvSpPr>
        <p:spPr>
          <a:xfrm>
            <a:off x="1101726" y="13119887"/>
            <a:ext cx="9433048" cy="246222"/>
          </a:xfrm>
          <a:prstGeom prst="rect">
            <a:avLst/>
          </a:prstGeom>
        </p:spPr>
        <p:txBody>
          <a:bodyPr lIns="0" tIns="36000" rIns="0" bIns="36000" anchor="ctr"/>
          <a:lstStyle>
            <a:lvl1pPr algn="l">
              <a:defRPr lang="en-US" sz="1600" smtClean="0">
                <a:solidFill>
                  <a:schemeClr val="bg1">
                    <a:lumMod val="65000"/>
                  </a:schemeClr>
                </a:solidFill>
                <a:latin typeface="Ubuntu" panose="020B0504030602030204" pitchFamily="34" charset="0"/>
              </a:defRPr>
            </a:lvl1pPr>
          </a:lstStyle>
          <a:p>
            <a:pPr>
              <a:spcBef>
                <a:spcPts val="2000"/>
              </a:spcBef>
            </a:pPr>
            <a:r>
              <a:rPr lang="sv-SE"/>
              <a:t>Invent 2021 | Templates Country Implementation</a:t>
            </a:r>
          </a:p>
        </p:txBody>
      </p:sp>
      <p:sp>
        <p:nvSpPr>
          <p:cNvPr id="15" name="Date Placeholder 2">
            <a:extLst>
              <a:ext uri="{FF2B5EF4-FFF2-40B4-BE49-F238E27FC236}">
                <a16:creationId xmlns:a16="http://schemas.microsoft.com/office/drawing/2014/main" id="{809CAF89-C047-4920-B22C-1560491D3C5D}"/>
              </a:ext>
            </a:extLst>
          </p:cNvPr>
          <p:cNvSpPr>
            <a:spLocks noGrp="1"/>
          </p:cNvSpPr>
          <p:nvPr>
            <p:ph type="dt" sz="half" idx="2"/>
          </p:nvPr>
        </p:nvSpPr>
        <p:spPr>
          <a:xfrm>
            <a:off x="18384688" y="13119887"/>
            <a:ext cx="4238484" cy="246222"/>
          </a:xfrm>
          <a:prstGeom prst="rect">
            <a:avLst/>
          </a:prstGeom>
        </p:spPr>
        <p:txBody>
          <a:bodyPr lIns="0" tIns="36000" rIns="0" bIns="36000" anchor="ctr"/>
          <a:lstStyle>
            <a:lvl1pPr algn="r">
              <a:defRPr lang="en-US" sz="1600" kern="1200" dirty="0">
                <a:solidFill>
                  <a:schemeClr val="bg1">
                    <a:lumMod val="65000"/>
                  </a:schemeClr>
                </a:solidFill>
                <a:latin typeface="Ubuntu" panose="020B0504030602030204" pitchFamily="34" charset="0"/>
                <a:ea typeface="+mn-ea"/>
                <a:cs typeface="+mn-cs"/>
              </a:defRPr>
            </a:lvl1pPr>
          </a:lstStyle>
          <a:p>
            <a:pPr>
              <a:spcBef>
                <a:spcPts val="2000"/>
              </a:spcBef>
            </a:pPr>
            <a:r>
              <a:rPr lang="en-US"/>
              <a:t>© Capgemini Invent 2021. All rights reserved.</a:t>
            </a:r>
          </a:p>
        </p:txBody>
      </p:sp>
    </p:spTree>
    <p:extLst>
      <p:ext uri="{BB962C8B-B14F-4D97-AF65-F5344CB8AC3E}">
        <p14:creationId xmlns:p14="http://schemas.microsoft.com/office/powerpoint/2010/main" val="18340024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30E9-5D32-4426-8B35-4023673F508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A0C867B-B82A-4277-802F-96EF1ACBCBF1}"/>
              </a:ext>
            </a:extLst>
          </p:cNvPr>
          <p:cNvSpPr>
            <a:spLocks noGrp="1"/>
          </p:cNvSpPr>
          <p:nvPr>
            <p:ph type="sldNum" sz="quarter" idx="12"/>
          </p:nvPr>
        </p:nvSpPr>
        <p:spPr/>
        <p:txBody>
          <a:bodyPr/>
          <a:lstStyle/>
          <a:p>
            <a:pPr algn="r">
              <a:spcBef>
                <a:spcPts val="2000"/>
              </a:spcBef>
            </a:pPr>
            <a:fld id="{5D9A5160-6218-4E5A-B9E6-B93E3DAE377C}" type="slidenum">
              <a:rPr lang="en-US" smtClean="0"/>
              <a:pPr algn="r">
                <a:spcBef>
                  <a:spcPts val="2000"/>
                </a:spcBef>
              </a:pPr>
              <a:t>‹#›</a:t>
            </a:fld>
            <a:endParaRPr lang="en-US"/>
          </a:p>
        </p:txBody>
      </p:sp>
      <p:sp>
        <p:nvSpPr>
          <p:cNvPr id="6" name="Footer Placeholder 9">
            <a:extLst>
              <a:ext uri="{FF2B5EF4-FFF2-40B4-BE49-F238E27FC236}">
                <a16:creationId xmlns:a16="http://schemas.microsoft.com/office/drawing/2014/main" id="{913BA0FE-ED0C-4B69-A03E-55178DE2B7C2}"/>
              </a:ext>
            </a:extLst>
          </p:cNvPr>
          <p:cNvSpPr>
            <a:spLocks noGrp="1"/>
          </p:cNvSpPr>
          <p:nvPr>
            <p:ph type="ftr" sz="quarter" idx="3"/>
          </p:nvPr>
        </p:nvSpPr>
        <p:spPr>
          <a:xfrm>
            <a:off x="1101726" y="13119887"/>
            <a:ext cx="9433048" cy="246222"/>
          </a:xfrm>
          <a:prstGeom prst="rect">
            <a:avLst/>
          </a:prstGeom>
        </p:spPr>
        <p:txBody>
          <a:bodyPr lIns="0" tIns="36000" rIns="0" bIns="36000" anchor="ctr"/>
          <a:lstStyle>
            <a:lvl1pPr algn="l">
              <a:defRPr lang="en-US" sz="1600" smtClean="0">
                <a:solidFill>
                  <a:schemeClr val="bg1">
                    <a:lumMod val="65000"/>
                  </a:schemeClr>
                </a:solidFill>
                <a:latin typeface="Ubuntu" panose="020B0504030602030204" pitchFamily="34" charset="0"/>
              </a:defRPr>
            </a:lvl1pPr>
          </a:lstStyle>
          <a:p>
            <a:pPr>
              <a:spcBef>
                <a:spcPts val="2000"/>
              </a:spcBef>
            </a:pPr>
            <a:r>
              <a:rPr lang="sv-SE"/>
              <a:t>Invent 2021 | Templates Country Implementation</a:t>
            </a:r>
          </a:p>
        </p:txBody>
      </p:sp>
      <p:sp>
        <p:nvSpPr>
          <p:cNvPr id="7" name="Date Placeholder 2">
            <a:extLst>
              <a:ext uri="{FF2B5EF4-FFF2-40B4-BE49-F238E27FC236}">
                <a16:creationId xmlns:a16="http://schemas.microsoft.com/office/drawing/2014/main" id="{66DFDED4-0378-47B8-A22C-96A5F30C1731}"/>
              </a:ext>
            </a:extLst>
          </p:cNvPr>
          <p:cNvSpPr>
            <a:spLocks noGrp="1"/>
          </p:cNvSpPr>
          <p:nvPr>
            <p:ph type="dt" sz="half" idx="2"/>
          </p:nvPr>
        </p:nvSpPr>
        <p:spPr>
          <a:xfrm>
            <a:off x="18384688" y="13119887"/>
            <a:ext cx="4238484" cy="246222"/>
          </a:xfrm>
          <a:prstGeom prst="rect">
            <a:avLst/>
          </a:prstGeom>
        </p:spPr>
        <p:txBody>
          <a:bodyPr lIns="0" tIns="36000" rIns="0" bIns="36000" anchor="ctr"/>
          <a:lstStyle>
            <a:lvl1pPr algn="r">
              <a:defRPr lang="en-US" sz="1600" kern="1200" dirty="0">
                <a:solidFill>
                  <a:schemeClr val="bg1">
                    <a:lumMod val="65000"/>
                  </a:schemeClr>
                </a:solidFill>
                <a:latin typeface="Ubuntu" panose="020B0504030602030204" pitchFamily="34" charset="0"/>
                <a:ea typeface="+mn-ea"/>
                <a:cs typeface="+mn-cs"/>
              </a:defRPr>
            </a:lvl1pPr>
          </a:lstStyle>
          <a:p>
            <a:pPr>
              <a:spcBef>
                <a:spcPts val="2000"/>
              </a:spcBef>
            </a:pPr>
            <a:r>
              <a:rPr lang="en-US"/>
              <a:t>© Capgemini Invent 2021. All rights reserved.</a:t>
            </a:r>
          </a:p>
        </p:txBody>
      </p:sp>
      <p:sp>
        <p:nvSpPr>
          <p:cNvPr id="8" name="TextBox 7">
            <a:extLst>
              <a:ext uri="{FF2B5EF4-FFF2-40B4-BE49-F238E27FC236}">
                <a16:creationId xmlns:a16="http://schemas.microsoft.com/office/drawing/2014/main" id="{AFE7F5B1-3861-48F8-B82A-F8BA06663910}"/>
              </a:ext>
            </a:extLst>
          </p:cNvPr>
          <p:cNvSpPr txBox="1"/>
          <p:nvPr userDrawn="1">
            <p:custDataLst>
              <p:tags r:id="rId1"/>
            </p:custDataLst>
          </p:nvPr>
        </p:nvSpPr>
        <p:spPr>
          <a:xfrm>
            <a:off x="16392155" y="13119887"/>
            <a:ext cx="1992532"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kern="1200">
                <a:solidFill>
                  <a:schemeClr val="accent4"/>
                </a:solidFill>
                <a:latin typeface="Ubuntu" panose="020B0504030602030204" pitchFamily="34" charset="0"/>
                <a:ea typeface="+mn-ea"/>
                <a:cs typeface="+mn-cs"/>
              </a:rPr>
              <a:t>Strictly Confidential</a:t>
            </a:r>
          </a:p>
        </p:txBody>
      </p:sp>
    </p:spTree>
    <p:extLst>
      <p:ext uri="{BB962C8B-B14F-4D97-AF65-F5344CB8AC3E}">
        <p14:creationId xmlns:p14="http://schemas.microsoft.com/office/powerpoint/2010/main" val="1960717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18F70FD1-5DC1-4D7E-88A9-0BF71523C875}"/>
              </a:ext>
            </a:extLst>
          </p:cNvPr>
          <p:cNvSpPr/>
          <p:nvPr userDrawn="1">
            <p:custDataLst>
              <p:tags r:id="rId2"/>
            </p:custDataLst>
          </p:nvPr>
        </p:nvSpPr>
        <p:spPr>
          <a:xfrm>
            <a:off x="0" y="0"/>
            <a:ext cx="317500"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a:xfrm>
            <a:off x="1100400" y="0"/>
            <a:ext cx="11091600" cy="2210400"/>
          </a:xfrm>
        </p:spPr>
        <p:txBody>
          <a:bodyPr vert="horz" lIns="0" tIns="180000" rIns="0" bIns="0" rtlCol="0" anchor="t">
            <a:noAutofit/>
          </a:bodyPr>
          <a:lstStyle>
            <a:lvl1pPr>
              <a:defRPr lang="en-GB" dirty="0"/>
            </a:lvl1pPr>
          </a:lstStyle>
          <a:p>
            <a:pPr lvl="0"/>
            <a:r>
              <a:rPr lang="en-US"/>
              <a:t>Click to edit Master title style</a:t>
            </a:r>
          </a:p>
        </p:txBody>
      </p:sp>
    </p:spTree>
    <p:extLst>
      <p:ext uri="{BB962C8B-B14F-4D97-AF65-F5344CB8AC3E}">
        <p14:creationId xmlns:p14="http://schemas.microsoft.com/office/powerpoint/2010/main" val="3849168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4050B3-4C6B-4B8B-AB7F-004801BF3427}"/>
              </a:ext>
            </a:extLst>
          </p:cNvPr>
          <p:cNvGraphicFramePr>
            <a:graphicFrameLocks noChangeAspect="1"/>
          </p:cNvGraphicFramePr>
          <p:nvPr userDrawn="1">
            <p:custDataLst>
              <p:tags r:id="rId1"/>
            </p:custDataLst>
            <p:extLst>
              <p:ext uri="{D42A27DB-BD31-4B8C-83A1-F6EECF244321}">
                <p14:modId xmlns:p14="http://schemas.microsoft.com/office/powerpoint/2010/main" val="62238640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664050B3-4C6B-4B8B-AB7F-004801BF342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DCB80F-3242-44E5-9991-350FE7364BEF}"/>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000" b="0" i="0" baseline="0">
              <a:solidFill>
                <a:schemeClr val="tx1"/>
              </a:solidFill>
              <a:latin typeface="Ubuntu" panose="020B0504030602030204" pitchFamily="34" charset="0"/>
              <a:ea typeface="+mn-ea"/>
              <a:cs typeface="+mn-cs"/>
              <a:sym typeface="Ubuntu" panose="020B0504030602030204" pitchFamily="34" charset="0"/>
            </a:endParaRPr>
          </a:p>
        </p:txBody>
      </p:sp>
      <p:pic>
        <p:nvPicPr>
          <p:cNvPr id="3" name="Picture 2">
            <a:extLst>
              <a:ext uri="{FF2B5EF4-FFF2-40B4-BE49-F238E27FC236}">
                <a16:creationId xmlns:a16="http://schemas.microsoft.com/office/drawing/2014/main" id="{4C3838DB-DD02-4394-9288-6241B74BBDD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6806"/>
          <a:stretch/>
        </p:blipFill>
        <p:spPr>
          <a:xfrm rot="16200000">
            <a:off x="5541460" y="-5126542"/>
            <a:ext cx="13301084" cy="24383996"/>
          </a:xfrm>
          <a:prstGeom prst="rect">
            <a:avLst/>
          </a:prstGeom>
        </p:spPr>
      </p:pic>
      <p:sp>
        <p:nvSpPr>
          <p:cNvPr id="22" name="Subtitle 2"/>
          <p:cNvSpPr>
            <a:spLocks noGrp="1"/>
          </p:cNvSpPr>
          <p:nvPr>
            <p:ph type="subTitle" idx="1" hasCustomPrompt="1"/>
          </p:nvPr>
        </p:nvSpPr>
        <p:spPr>
          <a:xfrm>
            <a:off x="2160001" y="10870604"/>
            <a:ext cx="12469718" cy="73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a:lnSpc>
                <a:spcPct val="100000"/>
              </a:lnSpc>
              <a:spcBef>
                <a:spcPts val="0"/>
              </a:spcBef>
              <a:defRPr lang="en-US" sz="4000" spc="0" baseline="0" dirty="0">
                <a:solidFill>
                  <a:schemeClr val="bg1"/>
                </a:solidFill>
              </a:defRPr>
            </a:lvl1pPr>
          </a:lstStyle>
          <a:p>
            <a:pPr marR="0" lvl="0" fontAlgn="auto">
              <a:spcAft>
                <a:spcPts val="0"/>
              </a:spcAft>
              <a:buClrTx/>
              <a:buSzTx/>
              <a:tabLst/>
            </a:pPr>
            <a:r>
              <a:rPr lang="en-US"/>
              <a:t>Click to insert location and date</a:t>
            </a:r>
          </a:p>
        </p:txBody>
      </p:sp>
      <p:grpSp>
        <p:nvGrpSpPr>
          <p:cNvPr id="24" name="Graphic 4">
            <a:extLst>
              <a:ext uri="{FF2B5EF4-FFF2-40B4-BE49-F238E27FC236}">
                <a16:creationId xmlns:a16="http://schemas.microsoft.com/office/drawing/2014/main" id="{2866234A-554F-4BBB-A5CF-58DAAC7A7927}"/>
              </a:ext>
            </a:extLst>
          </p:cNvPr>
          <p:cNvGrpSpPr>
            <a:grpSpLocks/>
          </p:cNvGrpSpPr>
          <p:nvPr userDrawn="1"/>
        </p:nvGrpSpPr>
        <p:grpSpPr>
          <a:xfrm>
            <a:off x="16218677" y="973322"/>
            <a:ext cx="7114122" cy="1092300"/>
            <a:chOff x="3176111" y="1257136"/>
            <a:chExt cx="5719756" cy="878207"/>
          </a:xfrm>
        </p:grpSpPr>
        <p:sp>
          <p:nvSpPr>
            <p:cNvPr id="25" name="Freeform: Shape 24">
              <a:extLst>
                <a:ext uri="{FF2B5EF4-FFF2-40B4-BE49-F238E27FC236}">
                  <a16:creationId xmlns:a16="http://schemas.microsoft.com/office/drawing/2014/main" id="{48A48368-23F7-435B-9C36-2DB5837D88E6}"/>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6" name="Freeform: Shape 25">
              <a:extLst>
                <a:ext uri="{FF2B5EF4-FFF2-40B4-BE49-F238E27FC236}">
                  <a16:creationId xmlns:a16="http://schemas.microsoft.com/office/drawing/2014/main" id="{EF823941-B648-418E-B46F-23726D3EC4CE}"/>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7" name="Freeform: Shape 26">
              <a:extLst>
                <a:ext uri="{FF2B5EF4-FFF2-40B4-BE49-F238E27FC236}">
                  <a16:creationId xmlns:a16="http://schemas.microsoft.com/office/drawing/2014/main" id="{F0DDDCC1-860C-4945-8B70-CB8FE5BAA464}"/>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8" name="Freeform: Shape 27">
              <a:extLst>
                <a:ext uri="{FF2B5EF4-FFF2-40B4-BE49-F238E27FC236}">
                  <a16:creationId xmlns:a16="http://schemas.microsoft.com/office/drawing/2014/main" id="{C087AF91-C341-4CEE-9EEF-42CD356BCA8B}"/>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9" name="Freeform: Shape 28">
              <a:extLst>
                <a:ext uri="{FF2B5EF4-FFF2-40B4-BE49-F238E27FC236}">
                  <a16:creationId xmlns:a16="http://schemas.microsoft.com/office/drawing/2014/main" id="{0FFAD3AB-1B8D-4DCE-8040-514FBE18CCF8}"/>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0" name="Freeform: Shape 29">
              <a:extLst>
                <a:ext uri="{FF2B5EF4-FFF2-40B4-BE49-F238E27FC236}">
                  <a16:creationId xmlns:a16="http://schemas.microsoft.com/office/drawing/2014/main" id="{FB5A9034-EBBB-4FEA-9CF9-86A220F932DC}"/>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1" name="Freeform: Shape 30">
              <a:extLst>
                <a:ext uri="{FF2B5EF4-FFF2-40B4-BE49-F238E27FC236}">
                  <a16:creationId xmlns:a16="http://schemas.microsoft.com/office/drawing/2014/main" id="{5C7C0D9E-8588-453F-A5CF-C2800171BD3E}"/>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2" name="Freeform: Shape 31">
              <a:extLst>
                <a:ext uri="{FF2B5EF4-FFF2-40B4-BE49-F238E27FC236}">
                  <a16:creationId xmlns:a16="http://schemas.microsoft.com/office/drawing/2014/main" id="{38D15F60-3C20-437A-AC32-E3F31953F8D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33" name="Freeform: Shape 32">
              <a:extLst>
                <a:ext uri="{FF2B5EF4-FFF2-40B4-BE49-F238E27FC236}">
                  <a16:creationId xmlns:a16="http://schemas.microsoft.com/office/drawing/2014/main" id="{09E32212-A802-47EC-A9CF-ADC9656D0885}"/>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4" name="Freeform: Shape 33">
              <a:extLst>
                <a:ext uri="{FF2B5EF4-FFF2-40B4-BE49-F238E27FC236}">
                  <a16:creationId xmlns:a16="http://schemas.microsoft.com/office/drawing/2014/main" id="{420F68B9-AD51-4ED7-8602-A5B10D62DCFB}"/>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5" name="Freeform: Shape 34">
              <a:extLst>
                <a:ext uri="{FF2B5EF4-FFF2-40B4-BE49-F238E27FC236}">
                  <a16:creationId xmlns:a16="http://schemas.microsoft.com/office/drawing/2014/main" id="{918D92F8-44A3-4D30-AA4B-735DA73F2CE6}"/>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6" name="Freeform: Shape 35">
              <a:extLst>
                <a:ext uri="{FF2B5EF4-FFF2-40B4-BE49-F238E27FC236}">
                  <a16:creationId xmlns:a16="http://schemas.microsoft.com/office/drawing/2014/main" id="{DC992723-DD27-4C2D-B33E-BA86F4AD2894}"/>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sp>
        <p:nvSpPr>
          <p:cNvPr id="6" name="Text Placeholder 5">
            <a:extLst>
              <a:ext uri="{FF2B5EF4-FFF2-40B4-BE49-F238E27FC236}">
                <a16:creationId xmlns:a16="http://schemas.microsoft.com/office/drawing/2014/main" id="{450A95E3-5780-42DC-9996-E26F09FF5EBD}"/>
              </a:ext>
            </a:extLst>
          </p:cNvPr>
          <p:cNvSpPr>
            <a:spLocks noGrp="1"/>
          </p:cNvSpPr>
          <p:nvPr>
            <p:ph type="body" sz="quarter" idx="12" hasCustomPrompt="1"/>
          </p:nvPr>
        </p:nvSpPr>
        <p:spPr>
          <a:xfrm>
            <a:off x="2160000" y="11898562"/>
            <a:ext cx="12480272" cy="1007816"/>
          </a:xfrm>
        </p:spPr>
        <p:txBody>
          <a:bodyPr lIns="0" rIns="0" anchor="b" anchorCtr="0">
            <a:noAutofit/>
          </a:bodyPr>
          <a:lstStyle>
            <a:lvl1pPr>
              <a:spcBef>
                <a:spcPts val="0"/>
              </a:spcBef>
              <a:defRPr sz="3200" b="0">
                <a:solidFill>
                  <a:schemeClr val="bg1"/>
                </a:solidFill>
              </a:defRPr>
            </a:lvl1pPr>
            <a:lvl2pPr>
              <a:defRPr sz="2800"/>
            </a:lvl2pPr>
            <a:lvl3pPr>
              <a:defRPr sz="2800"/>
            </a:lvl3pPr>
            <a:lvl4pPr>
              <a:defRPr sz="2800"/>
            </a:lvl4pPr>
            <a:lvl5pPr>
              <a:defRPr sz="2800"/>
            </a:lvl5pPr>
          </a:lstStyle>
          <a:p>
            <a:pPr lvl="0"/>
            <a:r>
              <a:rPr lang="en-US"/>
              <a:t>Optional: Click to insert name</a:t>
            </a:r>
          </a:p>
        </p:txBody>
      </p:sp>
      <p:sp>
        <p:nvSpPr>
          <p:cNvPr id="5" name="Title 4">
            <a:extLst>
              <a:ext uri="{FF2B5EF4-FFF2-40B4-BE49-F238E27FC236}">
                <a16:creationId xmlns:a16="http://schemas.microsoft.com/office/drawing/2014/main" id="{26E8D06D-29A8-47AF-A4B7-3EF420F61462}"/>
              </a:ext>
            </a:extLst>
          </p:cNvPr>
          <p:cNvSpPr>
            <a:spLocks noGrp="1"/>
          </p:cNvSpPr>
          <p:nvPr>
            <p:ph type="title"/>
          </p:nvPr>
        </p:nvSpPr>
        <p:spPr>
          <a:xfrm>
            <a:off x="2160001" y="7959726"/>
            <a:ext cx="12469718" cy="2590800"/>
          </a:xfrm>
        </p:spPr>
        <p:txBody>
          <a:bodyPr vert="horz" lIns="0" tIns="0" rIns="0" bIns="0" rtlCol="0" anchor="b" anchorCtr="0">
            <a:noAutofit/>
          </a:bodyPr>
          <a:lstStyle>
            <a:lvl1pPr>
              <a:defRPr lang="de-DE" sz="6000" cap="all" spc="1600">
                <a:solidFill>
                  <a:schemeClr val="bg1"/>
                </a:solidFill>
                <a:ea typeface="+mn-ea"/>
                <a:cs typeface="+mn-cs"/>
              </a:defRPr>
            </a:lvl1pPr>
          </a:lstStyle>
          <a:p>
            <a:pPr lvl="0">
              <a:spcBef>
                <a:spcPts val="0"/>
              </a:spcBef>
              <a:buFont typeface="Arial" panose="020B0604020202020204" pitchFamily="34" charset="0"/>
            </a:pPr>
            <a:r>
              <a:rPr lang="en-US"/>
              <a:t>Click to edit Master title style</a:t>
            </a:r>
            <a:endParaRPr lang="de-DE"/>
          </a:p>
        </p:txBody>
      </p:sp>
      <p:sp>
        <p:nvSpPr>
          <p:cNvPr id="37" name="TextBox 36"/>
          <p:cNvSpPr txBox="1"/>
          <p:nvPr userDrawn="1">
            <p:custDataLst>
              <p:tags r:id="rId3"/>
            </p:custDataLst>
          </p:nvPr>
        </p:nvSpPr>
        <p:spPr>
          <a:xfrm>
            <a:off x="20024970" y="12536958"/>
            <a:ext cx="3255699" cy="369332"/>
          </a:xfrm>
          <a:prstGeom prst="rect">
            <a:avLst/>
          </a:prstGeom>
          <a:noFill/>
        </p:spPr>
        <p:txBody>
          <a:bodyPr vert="horz" wrap="none" lIns="0" tIns="0" rIns="0" bIns="0" rtlCol="0" anchor="ctr" anchorCtr="0">
            <a:spAutoFit/>
          </a:bodyPr>
          <a:lstStyle/>
          <a:p>
            <a:pPr algn="r">
              <a:spcBef>
                <a:spcPts val="2000"/>
              </a:spcBef>
            </a:pPr>
            <a:r>
              <a:rPr lang="en-GB" sz="2400" b="1">
                <a:solidFill>
                  <a:schemeClr val="accent2">
                    <a:lumMod val="100000"/>
                  </a:schemeClr>
                </a:solidFill>
                <a:latin typeface="Ubuntu" panose="020B0504030602030204"/>
                <a:cs typeface="Times New Roman" pitchFamily="18" charset="0"/>
              </a:rPr>
              <a:t>Company Confidential</a:t>
            </a:r>
            <a:endParaRPr lang="en-GB" sz="2400" b="1">
              <a:solidFill>
                <a:schemeClr val="accent2">
                  <a:lumMod val="100000"/>
                </a:schemeClr>
              </a:solidFill>
              <a:latin typeface="Ubuntu" panose="020B0504030602030204"/>
              <a:ea typeface="Times New Roman" pitchFamily="18" charset="0"/>
              <a:cs typeface="Times New Roman" pitchFamily="18" charset="0"/>
            </a:endParaRPr>
          </a:p>
        </p:txBody>
      </p:sp>
    </p:spTree>
    <p:extLst>
      <p:ext uri="{BB962C8B-B14F-4D97-AF65-F5344CB8AC3E}">
        <p14:creationId xmlns:p14="http://schemas.microsoft.com/office/powerpoint/2010/main" val="4055724420"/>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le Slide 2 for client Logo Ligh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853712-BC23-4183-B4EC-72E5F76F56A8}"/>
              </a:ext>
            </a:extLst>
          </p:cNvPr>
          <p:cNvGraphicFramePr>
            <a:graphicFrameLocks noChangeAspect="1"/>
          </p:cNvGraphicFramePr>
          <p:nvPr userDrawn="1">
            <p:custDataLst>
              <p:tags r:id="rId1"/>
            </p:custDataLst>
            <p:extLst>
              <p:ext uri="{D42A27DB-BD31-4B8C-83A1-F6EECF244321}">
                <p14:modId xmlns:p14="http://schemas.microsoft.com/office/powerpoint/2010/main" val="152628675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B3853712-BC23-4183-B4EC-72E5F76F56A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BEB4BFF-C61F-455A-9E19-187568A79D6C}"/>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000" b="0" i="0" baseline="0">
              <a:solidFill>
                <a:schemeClr val="tx1"/>
              </a:solidFill>
              <a:latin typeface="Ubuntu" panose="020B0504030602030204" pitchFamily="34" charset="0"/>
              <a:ea typeface="+mn-ea"/>
              <a:cs typeface="+mn-cs"/>
              <a:sym typeface="Ubuntu" panose="020B0504030602030204" pitchFamily="34" charset="0"/>
            </a:endParaRPr>
          </a:p>
        </p:txBody>
      </p:sp>
      <p:pic>
        <p:nvPicPr>
          <p:cNvPr id="22" name="Picture 21">
            <a:extLst>
              <a:ext uri="{FF2B5EF4-FFF2-40B4-BE49-F238E27FC236}">
                <a16:creationId xmlns:a16="http://schemas.microsoft.com/office/drawing/2014/main" id="{CA9CA32D-F061-4FCC-AE2A-F62E471AE4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6806"/>
          <a:stretch/>
        </p:blipFill>
        <p:spPr>
          <a:xfrm rot="16200000">
            <a:off x="5541460" y="-5126542"/>
            <a:ext cx="13301084" cy="24383996"/>
          </a:xfrm>
          <a:prstGeom prst="rect">
            <a:avLst/>
          </a:prstGeom>
        </p:spPr>
      </p:pic>
      <p:grpSp>
        <p:nvGrpSpPr>
          <p:cNvPr id="64" name="Graphic 4">
            <a:extLst>
              <a:ext uri="{FF2B5EF4-FFF2-40B4-BE49-F238E27FC236}">
                <a16:creationId xmlns:a16="http://schemas.microsoft.com/office/drawing/2014/main" id="{E0126B03-8735-4C62-948D-0443D2E5151C}"/>
              </a:ext>
            </a:extLst>
          </p:cNvPr>
          <p:cNvGrpSpPr>
            <a:grpSpLocks/>
          </p:cNvGrpSpPr>
          <p:nvPr userDrawn="1"/>
        </p:nvGrpSpPr>
        <p:grpSpPr>
          <a:xfrm>
            <a:off x="16218677" y="973322"/>
            <a:ext cx="7114122" cy="1092300"/>
            <a:chOff x="3176111" y="1257136"/>
            <a:chExt cx="5719756" cy="878207"/>
          </a:xfrm>
        </p:grpSpPr>
        <p:sp>
          <p:nvSpPr>
            <p:cNvPr id="65" name="Freeform: Shape 64">
              <a:extLst>
                <a:ext uri="{FF2B5EF4-FFF2-40B4-BE49-F238E27FC236}">
                  <a16:creationId xmlns:a16="http://schemas.microsoft.com/office/drawing/2014/main" id="{CCBD803F-ADCD-4A1E-92D8-17F168B68F62}"/>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411B546D-06F5-444F-8014-09A398654811}"/>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00530D09-1DB0-4412-A1A9-02A6C560650C}"/>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8" name="Freeform: Shape 67">
              <a:extLst>
                <a:ext uri="{FF2B5EF4-FFF2-40B4-BE49-F238E27FC236}">
                  <a16:creationId xmlns:a16="http://schemas.microsoft.com/office/drawing/2014/main" id="{8364A1EB-0AE1-409B-A78E-9D039D870B98}"/>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9" name="Freeform: Shape 68">
              <a:extLst>
                <a:ext uri="{FF2B5EF4-FFF2-40B4-BE49-F238E27FC236}">
                  <a16:creationId xmlns:a16="http://schemas.microsoft.com/office/drawing/2014/main" id="{AD9EDC90-017D-408A-9C48-2173480EFD6E}"/>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0" name="Freeform: Shape 69">
              <a:extLst>
                <a:ext uri="{FF2B5EF4-FFF2-40B4-BE49-F238E27FC236}">
                  <a16:creationId xmlns:a16="http://schemas.microsoft.com/office/drawing/2014/main" id="{C60F4F60-77EA-4E40-9136-560FC89351D5}"/>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1" name="Freeform: Shape 70">
              <a:extLst>
                <a:ext uri="{FF2B5EF4-FFF2-40B4-BE49-F238E27FC236}">
                  <a16:creationId xmlns:a16="http://schemas.microsoft.com/office/drawing/2014/main" id="{79FCDEA3-CF16-4F62-A1A8-AA4D3341BCC9}"/>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2" name="Freeform: Shape 71">
              <a:extLst>
                <a:ext uri="{FF2B5EF4-FFF2-40B4-BE49-F238E27FC236}">
                  <a16:creationId xmlns:a16="http://schemas.microsoft.com/office/drawing/2014/main" id="{0791F78F-3DAD-4E40-945E-003BFFD58746}"/>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73" name="Freeform: Shape 72">
              <a:extLst>
                <a:ext uri="{FF2B5EF4-FFF2-40B4-BE49-F238E27FC236}">
                  <a16:creationId xmlns:a16="http://schemas.microsoft.com/office/drawing/2014/main" id="{F80EE6C5-58C0-494C-9E31-D4C354B904F8}"/>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4" name="Freeform: Shape 73">
              <a:extLst>
                <a:ext uri="{FF2B5EF4-FFF2-40B4-BE49-F238E27FC236}">
                  <a16:creationId xmlns:a16="http://schemas.microsoft.com/office/drawing/2014/main" id="{6C9ECDA8-58C2-45E8-882F-E27DF5617537}"/>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5" name="Freeform: Shape 74">
              <a:extLst>
                <a:ext uri="{FF2B5EF4-FFF2-40B4-BE49-F238E27FC236}">
                  <a16:creationId xmlns:a16="http://schemas.microsoft.com/office/drawing/2014/main" id="{435FE894-4470-48DA-9508-EFFAC110F13B}"/>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6" name="Freeform: Shape 75">
              <a:extLst>
                <a:ext uri="{FF2B5EF4-FFF2-40B4-BE49-F238E27FC236}">
                  <a16:creationId xmlns:a16="http://schemas.microsoft.com/office/drawing/2014/main" id="{6591533F-92F0-4405-B18E-E53C85961081}"/>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sp>
        <p:nvSpPr>
          <p:cNvPr id="20" name="Text Placeholder 5">
            <a:extLst>
              <a:ext uri="{FF2B5EF4-FFF2-40B4-BE49-F238E27FC236}">
                <a16:creationId xmlns:a16="http://schemas.microsoft.com/office/drawing/2014/main" id="{F4A94CB2-36FA-4387-A523-18C96E53E1D4}"/>
              </a:ext>
            </a:extLst>
          </p:cNvPr>
          <p:cNvSpPr>
            <a:spLocks noGrp="1"/>
          </p:cNvSpPr>
          <p:nvPr>
            <p:ph type="body" sz="quarter" idx="12" hasCustomPrompt="1"/>
          </p:nvPr>
        </p:nvSpPr>
        <p:spPr>
          <a:xfrm>
            <a:off x="2160000" y="11898562"/>
            <a:ext cx="12480272" cy="1007816"/>
          </a:xfrm>
        </p:spPr>
        <p:txBody>
          <a:bodyPr lIns="0" rIns="0" anchor="b" anchorCtr="0">
            <a:noAutofit/>
          </a:bodyPr>
          <a:lstStyle>
            <a:lvl1pPr>
              <a:spcBef>
                <a:spcPts val="0"/>
              </a:spcBef>
              <a:defRPr sz="3200" b="0">
                <a:solidFill>
                  <a:schemeClr val="tx1"/>
                </a:solidFill>
              </a:defRPr>
            </a:lvl1pPr>
            <a:lvl2pPr>
              <a:defRPr sz="2800"/>
            </a:lvl2pPr>
            <a:lvl3pPr>
              <a:defRPr sz="2800"/>
            </a:lvl3pPr>
            <a:lvl4pPr>
              <a:defRPr sz="2800"/>
            </a:lvl4pPr>
            <a:lvl5pPr>
              <a:defRPr sz="2800"/>
            </a:lvl5pPr>
          </a:lstStyle>
          <a:p>
            <a:pPr lvl="0"/>
            <a:r>
              <a:rPr lang="en-US"/>
              <a:t>Optional: Click to insert name</a:t>
            </a:r>
          </a:p>
        </p:txBody>
      </p:sp>
      <p:sp>
        <p:nvSpPr>
          <p:cNvPr id="21" name="Subtitle 2">
            <a:extLst>
              <a:ext uri="{FF2B5EF4-FFF2-40B4-BE49-F238E27FC236}">
                <a16:creationId xmlns:a16="http://schemas.microsoft.com/office/drawing/2014/main" id="{0DBE2884-2A02-4EB6-B9D2-AF61887FCD1B}"/>
              </a:ext>
            </a:extLst>
          </p:cNvPr>
          <p:cNvSpPr>
            <a:spLocks noGrp="1"/>
          </p:cNvSpPr>
          <p:nvPr>
            <p:ph type="subTitle" idx="1" hasCustomPrompt="1"/>
          </p:nvPr>
        </p:nvSpPr>
        <p:spPr>
          <a:xfrm>
            <a:off x="2160001" y="10870604"/>
            <a:ext cx="12469718" cy="73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a:lnSpc>
                <a:spcPct val="100000"/>
              </a:lnSpc>
              <a:spcBef>
                <a:spcPts val="0"/>
              </a:spcBef>
              <a:defRPr lang="en-US" sz="4000" spc="0" baseline="0" dirty="0">
                <a:solidFill>
                  <a:schemeClr val="tx1"/>
                </a:solidFill>
              </a:defRPr>
            </a:lvl1pPr>
          </a:lstStyle>
          <a:p>
            <a:pPr marR="0" lvl="0" fontAlgn="auto">
              <a:spcAft>
                <a:spcPts val="0"/>
              </a:spcAft>
              <a:buClrTx/>
              <a:buSzTx/>
              <a:tabLst/>
            </a:pPr>
            <a:r>
              <a:rPr lang="en-US"/>
              <a:t>Click to insert location and date</a:t>
            </a:r>
          </a:p>
        </p:txBody>
      </p:sp>
      <p:sp>
        <p:nvSpPr>
          <p:cNvPr id="2" name="Title 1">
            <a:extLst>
              <a:ext uri="{FF2B5EF4-FFF2-40B4-BE49-F238E27FC236}">
                <a16:creationId xmlns:a16="http://schemas.microsoft.com/office/drawing/2014/main" id="{EAEA1DD1-559F-4482-B26B-AFA57F225DCC}"/>
              </a:ext>
            </a:extLst>
          </p:cNvPr>
          <p:cNvSpPr>
            <a:spLocks noGrp="1"/>
          </p:cNvSpPr>
          <p:nvPr>
            <p:ph type="title"/>
          </p:nvPr>
        </p:nvSpPr>
        <p:spPr>
          <a:xfrm>
            <a:off x="2160001" y="7959726"/>
            <a:ext cx="12469718" cy="2590800"/>
          </a:xfrm>
        </p:spPr>
        <p:txBody>
          <a:bodyPr vert="horz" lIns="0" tIns="0" rIns="0" bIns="0" rtlCol="0" anchor="b" anchorCtr="0">
            <a:normAutofit/>
          </a:bodyPr>
          <a:lstStyle>
            <a:lvl1pPr>
              <a:defRPr lang="de-DE" sz="6000" cap="all" spc="1600">
                <a:ea typeface="+mn-ea"/>
                <a:cs typeface="+mn-cs"/>
              </a:defRPr>
            </a:lvl1pPr>
          </a:lstStyle>
          <a:p>
            <a:pPr lvl="0">
              <a:spcBef>
                <a:spcPts val="0"/>
              </a:spcBef>
              <a:buFont typeface="Arial" panose="020B0604020202020204" pitchFamily="34" charset="0"/>
            </a:pPr>
            <a:r>
              <a:rPr lang="en-US"/>
              <a:t>Click to edit Master title style</a:t>
            </a:r>
            <a:endParaRPr lang="de-DE"/>
          </a:p>
        </p:txBody>
      </p:sp>
      <p:sp>
        <p:nvSpPr>
          <p:cNvPr id="23" name="TextBox 22"/>
          <p:cNvSpPr txBox="1"/>
          <p:nvPr userDrawn="1">
            <p:custDataLst>
              <p:tags r:id="rId3"/>
            </p:custDataLst>
          </p:nvPr>
        </p:nvSpPr>
        <p:spPr>
          <a:xfrm>
            <a:off x="20024970" y="12536958"/>
            <a:ext cx="3255699" cy="369332"/>
          </a:xfrm>
          <a:prstGeom prst="rect">
            <a:avLst/>
          </a:prstGeom>
          <a:noFill/>
        </p:spPr>
        <p:txBody>
          <a:bodyPr vert="horz" wrap="none" lIns="0" tIns="0" rIns="0" bIns="0" rtlCol="0" anchor="ctr" anchorCtr="0">
            <a:spAutoFit/>
          </a:bodyPr>
          <a:lstStyle/>
          <a:p>
            <a:pPr algn="r">
              <a:spcBef>
                <a:spcPts val="2000"/>
              </a:spcBef>
            </a:pPr>
            <a:r>
              <a:rPr lang="en-GB" sz="2400" b="1">
                <a:solidFill>
                  <a:schemeClr val="accent2">
                    <a:lumMod val="100000"/>
                  </a:schemeClr>
                </a:solidFill>
                <a:latin typeface="Ubuntu" panose="020B0504030602030204"/>
                <a:cs typeface="Times New Roman" pitchFamily="18" charset="0"/>
              </a:rPr>
              <a:t>Company Confidential</a:t>
            </a:r>
            <a:endParaRPr lang="en-GB" sz="2400" b="1">
              <a:solidFill>
                <a:schemeClr val="accent2">
                  <a:lumMod val="100000"/>
                </a:schemeClr>
              </a:solidFill>
              <a:latin typeface="Ubuntu" panose="020B0504030602030204"/>
              <a:ea typeface="Times New Roman" pitchFamily="18" charset="0"/>
              <a:cs typeface="Times New Roman" pitchFamily="18" charset="0"/>
            </a:endParaRPr>
          </a:p>
        </p:txBody>
      </p:sp>
    </p:spTree>
    <p:extLst>
      <p:ext uri="{BB962C8B-B14F-4D97-AF65-F5344CB8AC3E}">
        <p14:creationId xmlns:p14="http://schemas.microsoft.com/office/powerpoint/2010/main" val="3553304685"/>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48FC18F-59EA-432C-8CD2-144CB7C73B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872" b="16279"/>
          <a:stretch/>
        </p:blipFill>
        <p:spPr>
          <a:xfrm flipV="1">
            <a:off x="9361040" y="-2"/>
            <a:ext cx="15022960" cy="12313820"/>
          </a:xfrm>
          <a:prstGeom prst="rect">
            <a:avLst/>
          </a:prstGeom>
        </p:spPr>
      </p:pic>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userDrawn="1">
            <p:ph type="dt" sz="half" idx="10"/>
          </p:nvPr>
        </p:nvSpPr>
        <p:spPr/>
        <p:txBody>
          <a:bodyPr/>
          <a:lstStyle>
            <a:lvl1pPr algn="r">
              <a:defRPr>
                <a:solidFill>
                  <a:schemeClr val="bg1">
                    <a:lumMod val="65000"/>
                  </a:schemeClr>
                </a:solidFill>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userDrawn="1">
            <p:ph type="sldNum" sz="quarter" idx="12"/>
          </p:nvPr>
        </p:nvSpPr>
        <p:spPr/>
        <p:txBody>
          <a:bodyPr/>
          <a:lstStyle>
            <a:lvl1pPr algn="r">
              <a:defRPr>
                <a:solidFill>
                  <a:schemeClr val="bg1">
                    <a:lumMod val="65000"/>
                  </a:schemeClr>
                </a:solidFill>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userDrawn="1">
            <p:ph type="title" hasCustomPrompt="1"/>
          </p:nvPr>
        </p:nvSpPr>
        <p:spPr>
          <a:xfrm>
            <a:off x="2158643" y="13814"/>
            <a:ext cx="17281526" cy="2232000"/>
          </a:xfrm>
          <a:prstGeom prst="rect">
            <a:avLst/>
          </a:prstGeom>
        </p:spPr>
        <p:txBody>
          <a:bodyPr vert="horz" lIns="0" tIns="180000" rIns="0" bIns="0" rtlCol="0" anchor="t" anchorCtr="0">
            <a:noAutofit/>
          </a:bodyPr>
          <a:lstStyle>
            <a:lvl1pPr>
              <a:defRPr>
                <a:solidFill>
                  <a:schemeClr val="accent2"/>
                </a:solidFill>
              </a:defRPr>
            </a:lvl1pPr>
          </a:lstStyle>
          <a:p>
            <a:r>
              <a:rPr lang="en-US"/>
              <a:t>Agenda</a:t>
            </a:r>
            <a:endParaRPr lang="de-DE"/>
          </a:p>
        </p:txBody>
      </p:sp>
      <p:sp>
        <p:nvSpPr>
          <p:cNvPr id="4" name="Footer Placeholder 3">
            <a:extLst>
              <a:ext uri="{FF2B5EF4-FFF2-40B4-BE49-F238E27FC236}">
                <a16:creationId xmlns:a16="http://schemas.microsoft.com/office/drawing/2014/main" id="{413328ED-0583-4621-B5D1-697E1C3F445B}"/>
              </a:ext>
            </a:extLst>
          </p:cNvPr>
          <p:cNvSpPr>
            <a:spLocks noGrp="1"/>
          </p:cNvSpPr>
          <p:nvPr userDrawn="1">
            <p:ph type="ftr" sz="quarter" idx="16"/>
          </p:nvPr>
        </p:nvSpPr>
        <p:spPr/>
        <p:txBody>
          <a:bodyPr/>
          <a:lstStyle>
            <a:lvl1pPr>
              <a:defRPr>
                <a:solidFill>
                  <a:schemeClr val="bg1">
                    <a:lumMod val="65000"/>
                  </a:schemeClr>
                </a:solidFill>
              </a:defRPr>
            </a:lvl1pPr>
          </a:lstStyle>
          <a:p>
            <a:pPr>
              <a:spcBef>
                <a:spcPts val="2000"/>
              </a:spcBef>
            </a:pPr>
            <a:r>
              <a:rPr lang="en-US"/>
              <a:t>Presentation Title | Author | Date</a:t>
            </a:r>
          </a:p>
        </p:txBody>
      </p:sp>
      <p:sp>
        <p:nvSpPr>
          <p:cNvPr id="56" name="Text Placeholder 55">
            <a:extLst>
              <a:ext uri="{FF2B5EF4-FFF2-40B4-BE49-F238E27FC236}">
                <a16:creationId xmlns:a16="http://schemas.microsoft.com/office/drawing/2014/main" id="{136AFF48-B0E1-4D8E-8E33-EAF6E0EDD0F5}"/>
              </a:ext>
            </a:extLst>
          </p:cNvPr>
          <p:cNvSpPr>
            <a:spLocks noGrp="1"/>
          </p:cNvSpPr>
          <p:nvPr>
            <p:ph type="body" sz="quarter" idx="18" hasCustomPrompt="1"/>
          </p:nvPr>
        </p:nvSpPr>
        <p:spPr>
          <a:xfrm>
            <a:off x="3589140" y="3257550"/>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58" name="Text Placeholder 55">
            <a:extLst>
              <a:ext uri="{FF2B5EF4-FFF2-40B4-BE49-F238E27FC236}">
                <a16:creationId xmlns:a16="http://schemas.microsoft.com/office/drawing/2014/main" id="{C06E66A4-86D9-4FE8-AD70-85171FFE7F00}"/>
              </a:ext>
            </a:extLst>
          </p:cNvPr>
          <p:cNvSpPr>
            <a:spLocks noGrp="1"/>
          </p:cNvSpPr>
          <p:nvPr>
            <p:ph type="body" sz="quarter" idx="19" hasCustomPrompt="1"/>
          </p:nvPr>
        </p:nvSpPr>
        <p:spPr>
          <a:xfrm>
            <a:off x="3589140" y="4441068"/>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60" name="Text Placeholder 55">
            <a:extLst>
              <a:ext uri="{FF2B5EF4-FFF2-40B4-BE49-F238E27FC236}">
                <a16:creationId xmlns:a16="http://schemas.microsoft.com/office/drawing/2014/main" id="{B7CCAE53-825A-4E19-8C0C-2BC9B8C8034D}"/>
              </a:ext>
            </a:extLst>
          </p:cNvPr>
          <p:cNvSpPr>
            <a:spLocks noGrp="1"/>
          </p:cNvSpPr>
          <p:nvPr>
            <p:ph type="body" sz="quarter" idx="20" hasCustomPrompt="1"/>
          </p:nvPr>
        </p:nvSpPr>
        <p:spPr>
          <a:xfrm>
            <a:off x="3589140" y="5624586"/>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63" name="Text Placeholder 62">
            <a:extLst>
              <a:ext uri="{FF2B5EF4-FFF2-40B4-BE49-F238E27FC236}">
                <a16:creationId xmlns:a16="http://schemas.microsoft.com/office/drawing/2014/main" id="{A0F52253-AFEE-472D-BC0A-BC73D48F904A}"/>
              </a:ext>
            </a:extLst>
          </p:cNvPr>
          <p:cNvSpPr>
            <a:spLocks noGrp="1"/>
          </p:cNvSpPr>
          <p:nvPr>
            <p:ph type="body" sz="quarter" idx="21" hasCustomPrompt="1"/>
          </p:nvPr>
        </p:nvSpPr>
        <p:spPr>
          <a:xfrm>
            <a:off x="2141668" y="4444560"/>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64" name="Text Placeholder 62">
            <a:extLst>
              <a:ext uri="{FF2B5EF4-FFF2-40B4-BE49-F238E27FC236}">
                <a16:creationId xmlns:a16="http://schemas.microsoft.com/office/drawing/2014/main" id="{1D9D333E-7F41-4FCE-ADE1-09501E870B4F}"/>
              </a:ext>
            </a:extLst>
          </p:cNvPr>
          <p:cNvSpPr>
            <a:spLocks noGrp="1"/>
          </p:cNvSpPr>
          <p:nvPr>
            <p:ph type="body" sz="quarter" idx="22" hasCustomPrompt="1"/>
          </p:nvPr>
        </p:nvSpPr>
        <p:spPr>
          <a:xfrm>
            <a:off x="2141668" y="5627206"/>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65" name="Text Placeholder 62">
            <a:extLst>
              <a:ext uri="{FF2B5EF4-FFF2-40B4-BE49-F238E27FC236}">
                <a16:creationId xmlns:a16="http://schemas.microsoft.com/office/drawing/2014/main" id="{05E1276B-F175-4903-A637-3A30CC121BCE}"/>
              </a:ext>
            </a:extLst>
          </p:cNvPr>
          <p:cNvSpPr>
            <a:spLocks noGrp="1"/>
          </p:cNvSpPr>
          <p:nvPr>
            <p:ph type="body" sz="quarter" idx="23" hasCustomPrompt="1"/>
          </p:nvPr>
        </p:nvSpPr>
        <p:spPr>
          <a:xfrm>
            <a:off x="2141668" y="3261914"/>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19" name="Text Placeholder 55">
            <a:extLst>
              <a:ext uri="{FF2B5EF4-FFF2-40B4-BE49-F238E27FC236}">
                <a16:creationId xmlns:a16="http://schemas.microsoft.com/office/drawing/2014/main" id="{9EFAA7B7-C698-494B-9440-1CB0BA81C830}"/>
              </a:ext>
            </a:extLst>
          </p:cNvPr>
          <p:cNvSpPr>
            <a:spLocks noGrp="1"/>
          </p:cNvSpPr>
          <p:nvPr>
            <p:ph type="body" sz="quarter" idx="24" hasCustomPrompt="1"/>
          </p:nvPr>
        </p:nvSpPr>
        <p:spPr>
          <a:xfrm>
            <a:off x="3589140" y="6808104"/>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0" name="Text Placeholder 55">
            <a:extLst>
              <a:ext uri="{FF2B5EF4-FFF2-40B4-BE49-F238E27FC236}">
                <a16:creationId xmlns:a16="http://schemas.microsoft.com/office/drawing/2014/main" id="{987A1DF8-AB03-432A-AEB1-6D7F7715ACE6}"/>
              </a:ext>
            </a:extLst>
          </p:cNvPr>
          <p:cNvSpPr>
            <a:spLocks noGrp="1"/>
          </p:cNvSpPr>
          <p:nvPr>
            <p:ph type="body" sz="quarter" idx="25" hasCustomPrompt="1"/>
          </p:nvPr>
        </p:nvSpPr>
        <p:spPr>
          <a:xfrm>
            <a:off x="3589140" y="7991622"/>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1" name="Text Placeholder 55">
            <a:extLst>
              <a:ext uri="{FF2B5EF4-FFF2-40B4-BE49-F238E27FC236}">
                <a16:creationId xmlns:a16="http://schemas.microsoft.com/office/drawing/2014/main" id="{AEE20EA4-19E7-4D68-AA81-5598226735E6}"/>
              </a:ext>
            </a:extLst>
          </p:cNvPr>
          <p:cNvSpPr>
            <a:spLocks noGrp="1"/>
          </p:cNvSpPr>
          <p:nvPr>
            <p:ph type="body" sz="quarter" idx="26" hasCustomPrompt="1"/>
          </p:nvPr>
        </p:nvSpPr>
        <p:spPr>
          <a:xfrm>
            <a:off x="3589140" y="9175140"/>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2" name="Text Placeholder 62">
            <a:extLst>
              <a:ext uri="{FF2B5EF4-FFF2-40B4-BE49-F238E27FC236}">
                <a16:creationId xmlns:a16="http://schemas.microsoft.com/office/drawing/2014/main" id="{41F0A8F8-471E-49F3-911D-6FAEB0258AF2}"/>
              </a:ext>
            </a:extLst>
          </p:cNvPr>
          <p:cNvSpPr>
            <a:spLocks noGrp="1"/>
          </p:cNvSpPr>
          <p:nvPr>
            <p:ph type="body" sz="quarter" idx="27" hasCustomPrompt="1"/>
          </p:nvPr>
        </p:nvSpPr>
        <p:spPr>
          <a:xfrm>
            <a:off x="2141668" y="7992498"/>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3" name="Text Placeholder 62">
            <a:extLst>
              <a:ext uri="{FF2B5EF4-FFF2-40B4-BE49-F238E27FC236}">
                <a16:creationId xmlns:a16="http://schemas.microsoft.com/office/drawing/2014/main" id="{D0905E7B-7400-4BF3-9B95-A963460DD036}"/>
              </a:ext>
            </a:extLst>
          </p:cNvPr>
          <p:cNvSpPr>
            <a:spLocks noGrp="1"/>
          </p:cNvSpPr>
          <p:nvPr>
            <p:ph type="body" sz="quarter" idx="28" hasCustomPrompt="1"/>
          </p:nvPr>
        </p:nvSpPr>
        <p:spPr>
          <a:xfrm>
            <a:off x="2141668" y="9175140"/>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4" name="Text Placeholder 62">
            <a:extLst>
              <a:ext uri="{FF2B5EF4-FFF2-40B4-BE49-F238E27FC236}">
                <a16:creationId xmlns:a16="http://schemas.microsoft.com/office/drawing/2014/main" id="{C0A8F8CF-ADFB-4A12-B7A0-50ACC5C29F6C}"/>
              </a:ext>
            </a:extLst>
          </p:cNvPr>
          <p:cNvSpPr>
            <a:spLocks noGrp="1"/>
          </p:cNvSpPr>
          <p:nvPr>
            <p:ph type="body" sz="quarter" idx="29" hasCustomPrompt="1"/>
          </p:nvPr>
        </p:nvSpPr>
        <p:spPr>
          <a:xfrm>
            <a:off x="2141668" y="6809852"/>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7" name="TextBox 26">
            <a:extLst>
              <a:ext uri="{FF2B5EF4-FFF2-40B4-BE49-F238E27FC236}">
                <a16:creationId xmlns:a16="http://schemas.microsoft.com/office/drawing/2014/main" id="{EBA4056B-302A-4B83-A725-C55F428AE02C}"/>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887515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113531-7598-4F63-8B27-CF211DCF8329}"/>
              </a:ext>
            </a:extLst>
          </p:cNvPr>
          <p:cNvGraphicFramePr>
            <a:graphicFrameLocks noChangeAspect="1"/>
          </p:cNvGraphicFramePr>
          <p:nvPr userDrawn="1">
            <p:custDataLst>
              <p:tags r:id="rId1"/>
            </p:custDataLst>
            <p:extLst>
              <p:ext uri="{D42A27DB-BD31-4B8C-83A1-F6EECF244321}">
                <p14:modId xmlns:p14="http://schemas.microsoft.com/office/powerpoint/2010/main" val="147499572"/>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a:extLst>
                          <a:ext uri="{FF2B5EF4-FFF2-40B4-BE49-F238E27FC236}">
                            <a16:creationId xmlns:a16="http://schemas.microsoft.com/office/drawing/2014/main" id="{46113531-7598-4F63-8B27-CF211DCF8329}"/>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66E9BAFB-E7EF-4F69-818F-35B232D549C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4872" b="16279"/>
          <a:stretch/>
        </p:blipFill>
        <p:spPr>
          <a:xfrm flipV="1">
            <a:off x="9361040" y="-2"/>
            <a:ext cx="15022960" cy="12313820"/>
          </a:xfrm>
          <a:prstGeom prst="rect">
            <a:avLst/>
          </a:prstGeom>
        </p:spPr>
      </p:pic>
      <p:sp>
        <p:nvSpPr>
          <p:cNvPr id="3" name="Date Placeholder 2">
            <a:extLst>
              <a:ext uri="{FF2B5EF4-FFF2-40B4-BE49-F238E27FC236}">
                <a16:creationId xmlns:a16="http://schemas.microsoft.com/office/drawing/2014/main" id="{793789B1-45FE-41D7-AB00-BF9FA7CBE232}"/>
              </a:ext>
            </a:extLst>
          </p:cNvPr>
          <p:cNvSpPr>
            <a:spLocks noGrp="1"/>
          </p:cNvSpPr>
          <p:nvPr userDrawn="1">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userDrawn="1">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userDrawn="1">
            <p:ph type="title" hasCustomPrompt="1"/>
          </p:nvPr>
        </p:nvSpPr>
        <p:spPr>
          <a:xfrm>
            <a:off x="2158643" y="13814"/>
            <a:ext cx="17281526" cy="2232000"/>
          </a:xfrm>
          <a:prstGeom prst="rect">
            <a:avLst/>
          </a:prstGeom>
        </p:spPr>
        <p:txBody>
          <a:bodyPr vert="horz" lIns="0" tIns="180000" rIns="0" bIns="0" rtlCol="0" anchor="t" anchorCtr="0">
            <a:noAutofit/>
          </a:bodyPr>
          <a:lstStyle>
            <a:lvl1pPr>
              <a:defRPr>
                <a:solidFill>
                  <a:schemeClr val="accent2"/>
                </a:solidFill>
              </a:defRPr>
            </a:lvl1pPr>
          </a:lstStyle>
          <a:p>
            <a:r>
              <a:rPr lang="en-US"/>
              <a:t>Agenda</a:t>
            </a:r>
            <a:endParaRPr lang="de-DE"/>
          </a:p>
        </p:txBody>
      </p:sp>
      <p:sp>
        <p:nvSpPr>
          <p:cNvPr id="4" name="Footer Placeholder 3">
            <a:extLst>
              <a:ext uri="{FF2B5EF4-FFF2-40B4-BE49-F238E27FC236}">
                <a16:creationId xmlns:a16="http://schemas.microsoft.com/office/drawing/2014/main" id="{413328ED-0583-4621-B5D1-697E1C3F445B}"/>
              </a:ext>
            </a:extLst>
          </p:cNvPr>
          <p:cNvSpPr>
            <a:spLocks noGrp="1"/>
          </p:cNvSpPr>
          <p:nvPr userDrawn="1">
            <p:ph type="ftr" sz="quarter" idx="16"/>
          </p:nvPr>
        </p:nvSpPr>
        <p:spPr/>
        <p:txBody>
          <a:bodyPr/>
          <a:lstStyle/>
          <a:p>
            <a:pPr>
              <a:spcBef>
                <a:spcPts val="2000"/>
              </a:spcBef>
            </a:pPr>
            <a:r>
              <a:rPr lang="en-US"/>
              <a:t>Presentation Title | Author | Date</a:t>
            </a:r>
          </a:p>
        </p:txBody>
      </p:sp>
      <p:sp>
        <p:nvSpPr>
          <p:cNvPr id="12" name="Text Placeholder 11">
            <a:extLst>
              <a:ext uri="{FF2B5EF4-FFF2-40B4-BE49-F238E27FC236}">
                <a16:creationId xmlns:a16="http://schemas.microsoft.com/office/drawing/2014/main" id="{D119069D-5D68-4DB4-B45F-92CCC710785E}"/>
              </a:ext>
            </a:extLst>
          </p:cNvPr>
          <p:cNvSpPr>
            <a:spLocks noGrp="1"/>
          </p:cNvSpPr>
          <p:nvPr>
            <p:ph type="body" sz="quarter" idx="24" hasCustomPrompt="1"/>
          </p:nvPr>
        </p:nvSpPr>
        <p:spPr>
          <a:xfrm>
            <a:off x="3589140" y="3257550"/>
            <a:ext cx="11627196" cy="738664"/>
          </a:xfrm>
        </p:spPr>
        <p:txBody>
          <a:bodyPr>
            <a:normAutofit/>
          </a:bodyPr>
          <a:lstStyle>
            <a:lvl1pPr>
              <a:spcBef>
                <a:spcPts val="0"/>
              </a:spcBef>
              <a:defRPr sz="4800"/>
            </a:lvl1pPr>
          </a:lstStyle>
          <a:p>
            <a:pPr lvl="0"/>
            <a:r>
              <a:rPr lang="en-US"/>
              <a:t>Click to add text</a:t>
            </a:r>
          </a:p>
        </p:txBody>
      </p:sp>
      <p:sp>
        <p:nvSpPr>
          <p:cNvPr id="23" name="Text Placeholder 11">
            <a:extLst>
              <a:ext uri="{FF2B5EF4-FFF2-40B4-BE49-F238E27FC236}">
                <a16:creationId xmlns:a16="http://schemas.microsoft.com/office/drawing/2014/main" id="{AA1A2157-04CD-44FC-8492-E3FAFE326F18}"/>
              </a:ext>
            </a:extLst>
          </p:cNvPr>
          <p:cNvSpPr>
            <a:spLocks noGrp="1"/>
          </p:cNvSpPr>
          <p:nvPr>
            <p:ph type="body" sz="quarter" idx="25"/>
          </p:nvPr>
        </p:nvSpPr>
        <p:spPr>
          <a:xfrm>
            <a:off x="3589140" y="4442776"/>
            <a:ext cx="11627196" cy="738664"/>
          </a:xfrm>
        </p:spPr>
        <p:txBody>
          <a:bodyPr>
            <a:normAutofit/>
          </a:bodyPr>
          <a:lstStyle>
            <a:lvl1pPr>
              <a:spcBef>
                <a:spcPts val="0"/>
              </a:spcBef>
              <a:defRPr sz="4800"/>
            </a:lvl1pPr>
          </a:lstStyle>
          <a:p>
            <a:pPr lvl="0"/>
            <a:r>
              <a:rPr lang="en-US"/>
              <a:t>Click to edit Master text styles</a:t>
            </a:r>
          </a:p>
        </p:txBody>
      </p:sp>
      <p:sp>
        <p:nvSpPr>
          <p:cNvPr id="24" name="Text Placeholder 11">
            <a:extLst>
              <a:ext uri="{FF2B5EF4-FFF2-40B4-BE49-F238E27FC236}">
                <a16:creationId xmlns:a16="http://schemas.microsoft.com/office/drawing/2014/main" id="{199E21EB-D052-4206-952C-D3FE77AA1C8D}"/>
              </a:ext>
            </a:extLst>
          </p:cNvPr>
          <p:cNvSpPr>
            <a:spLocks noGrp="1"/>
          </p:cNvSpPr>
          <p:nvPr>
            <p:ph type="body" sz="quarter" idx="26"/>
          </p:nvPr>
        </p:nvSpPr>
        <p:spPr>
          <a:xfrm>
            <a:off x="3589140" y="5628002"/>
            <a:ext cx="11627196" cy="738664"/>
          </a:xfrm>
        </p:spPr>
        <p:txBody>
          <a:bodyPr>
            <a:normAutofit/>
          </a:bodyPr>
          <a:lstStyle>
            <a:lvl1pPr>
              <a:spcBef>
                <a:spcPts val="0"/>
              </a:spcBef>
              <a:defRPr sz="4800"/>
            </a:lvl1pPr>
          </a:lstStyle>
          <a:p>
            <a:pPr lvl="0"/>
            <a:r>
              <a:rPr lang="en-US"/>
              <a:t>Click to edit Master text styles</a:t>
            </a:r>
          </a:p>
        </p:txBody>
      </p:sp>
      <p:sp>
        <p:nvSpPr>
          <p:cNvPr id="7" name="Text Placeholder 6">
            <a:extLst>
              <a:ext uri="{FF2B5EF4-FFF2-40B4-BE49-F238E27FC236}">
                <a16:creationId xmlns:a16="http://schemas.microsoft.com/office/drawing/2014/main" id="{C9AA932A-4442-4987-878D-3B69D84A4771}"/>
              </a:ext>
            </a:extLst>
          </p:cNvPr>
          <p:cNvSpPr>
            <a:spLocks noGrp="1"/>
          </p:cNvSpPr>
          <p:nvPr>
            <p:ph type="body" sz="quarter" idx="27" hasCustomPrompt="1"/>
          </p:nvPr>
        </p:nvSpPr>
        <p:spPr>
          <a:xfrm>
            <a:off x="2159000" y="3257550"/>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21" name="Text Placeholder 6">
            <a:extLst>
              <a:ext uri="{FF2B5EF4-FFF2-40B4-BE49-F238E27FC236}">
                <a16:creationId xmlns:a16="http://schemas.microsoft.com/office/drawing/2014/main" id="{EAA65ABF-5E47-4A8A-934B-E9458D034F70}"/>
              </a:ext>
            </a:extLst>
          </p:cNvPr>
          <p:cNvSpPr>
            <a:spLocks noGrp="1"/>
          </p:cNvSpPr>
          <p:nvPr>
            <p:ph type="body" sz="quarter" idx="28" hasCustomPrompt="1"/>
          </p:nvPr>
        </p:nvSpPr>
        <p:spPr>
          <a:xfrm>
            <a:off x="2159000" y="4442776"/>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22" name="Text Placeholder 6">
            <a:extLst>
              <a:ext uri="{FF2B5EF4-FFF2-40B4-BE49-F238E27FC236}">
                <a16:creationId xmlns:a16="http://schemas.microsoft.com/office/drawing/2014/main" id="{AE370511-ABDA-4008-B938-10F0105CBF69}"/>
              </a:ext>
            </a:extLst>
          </p:cNvPr>
          <p:cNvSpPr>
            <a:spLocks noGrp="1"/>
          </p:cNvSpPr>
          <p:nvPr>
            <p:ph type="body" sz="quarter" idx="29" hasCustomPrompt="1"/>
          </p:nvPr>
        </p:nvSpPr>
        <p:spPr>
          <a:xfrm>
            <a:off x="2159000" y="5628002"/>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grpSp>
        <p:nvGrpSpPr>
          <p:cNvPr id="25" name="Group 37">
            <a:extLst>
              <a:ext uri="{FF2B5EF4-FFF2-40B4-BE49-F238E27FC236}">
                <a16:creationId xmlns:a16="http://schemas.microsoft.com/office/drawing/2014/main" id="{F199D190-F10A-4C80-B7AC-2C842018D038}"/>
              </a:ext>
            </a:extLst>
          </p:cNvPr>
          <p:cNvGrpSpPr/>
          <p:nvPr userDrawn="1"/>
        </p:nvGrpSpPr>
        <p:grpSpPr>
          <a:xfrm>
            <a:off x="23002204" y="343147"/>
            <a:ext cx="838872" cy="776174"/>
            <a:chOff x="5481638" y="2859088"/>
            <a:chExt cx="1231900" cy="1139825"/>
          </a:xfrm>
          <a:solidFill>
            <a:schemeClr val="bg1"/>
          </a:solidFill>
        </p:grpSpPr>
        <p:sp>
          <p:nvSpPr>
            <p:cNvPr id="26" name="Freeform 320">
              <a:extLst>
                <a:ext uri="{FF2B5EF4-FFF2-40B4-BE49-F238E27FC236}">
                  <a16:creationId xmlns:a16="http://schemas.microsoft.com/office/drawing/2014/main" id="{0A5DA0A7-74EB-4AD2-849E-56AB911B163E}"/>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27" name="Freeform 321">
              <a:extLst>
                <a:ext uri="{FF2B5EF4-FFF2-40B4-BE49-F238E27FC236}">
                  <a16:creationId xmlns:a16="http://schemas.microsoft.com/office/drawing/2014/main" id="{00B7A470-8AEB-49C3-B82A-DCFE373AF511}"/>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8" name="Text Placeholder 11">
            <a:extLst>
              <a:ext uri="{FF2B5EF4-FFF2-40B4-BE49-F238E27FC236}">
                <a16:creationId xmlns:a16="http://schemas.microsoft.com/office/drawing/2014/main" id="{CABD3DEA-D9AC-49A6-AB02-7A5380BF5183}"/>
              </a:ext>
            </a:extLst>
          </p:cNvPr>
          <p:cNvSpPr>
            <a:spLocks noGrp="1"/>
          </p:cNvSpPr>
          <p:nvPr>
            <p:ph type="body" sz="quarter" idx="30" hasCustomPrompt="1"/>
          </p:nvPr>
        </p:nvSpPr>
        <p:spPr>
          <a:xfrm>
            <a:off x="3589140" y="6813228"/>
            <a:ext cx="11627196" cy="738664"/>
          </a:xfrm>
        </p:spPr>
        <p:txBody>
          <a:bodyPr>
            <a:normAutofit/>
          </a:bodyPr>
          <a:lstStyle>
            <a:lvl1pPr>
              <a:spcBef>
                <a:spcPts val="0"/>
              </a:spcBef>
              <a:defRPr sz="4800"/>
            </a:lvl1pPr>
          </a:lstStyle>
          <a:p>
            <a:pPr lvl="0"/>
            <a:r>
              <a:rPr lang="en-US"/>
              <a:t>Click to add text</a:t>
            </a:r>
          </a:p>
        </p:txBody>
      </p:sp>
      <p:sp>
        <p:nvSpPr>
          <p:cNvPr id="29" name="Text Placeholder 11">
            <a:extLst>
              <a:ext uri="{FF2B5EF4-FFF2-40B4-BE49-F238E27FC236}">
                <a16:creationId xmlns:a16="http://schemas.microsoft.com/office/drawing/2014/main" id="{C143C05F-5CEC-4DA0-8030-D7B2370EBBB4}"/>
              </a:ext>
            </a:extLst>
          </p:cNvPr>
          <p:cNvSpPr>
            <a:spLocks noGrp="1"/>
          </p:cNvSpPr>
          <p:nvPr>
            <p:ph type="body" sz="quarter" idx="31"/>
          </p:nvPr>
        </p:nvSpPr>
        <p:spPr>
          <a:xfrm>
            <a:off x="3589140" y="7998454"/>
            <a:ext cx="11627196" cy="738664"/>
          </a:xfrm>
        </p:spPr>
        <p:txBody>
          <a:bodyPr>
            <a:normAutofit/>
          </a:bodyPr>
          <a:lstStyle>
            <a:lvl1pPr>
              <a:spcBef>
                <a:spcPts val="0"/>
              </a:spcBef>
              <a:defRPr sz="4800"/>
            </a:lvl1pPr>
          </a:lstStyle>
          <a:p>
            <a:pPr lvl="0"/>
            <a:r>
              <a:rPr lang="en-US"/>
              <a:t>Click to edit Master text styles</a:t>
            </a:r>
          </a:p>
        </p:txBody>
      </p:sp>
      <p:sp>
        <p:nvSpPr>
          <p:cNvPr id="30" name="Text Placeholder 11">
            <a:extLst>
              <a:ext uri="{FF2B5EF4-FFF2-40B4-BE49-F238E27FC236}">
                <a16:creationId xmlns:a16="http://schemas.microsoft.com/office/drawing/2014/main" id="{96B43F80-D448-432F-A45D-FE4715923FC2}"/>
              </a:ext>
            </a:extLst>
          </p:cNvPr>
          <p:cNvSpPr>
            <a:spLocks noGrp="1"/>
          </p:cNvSpPr>
          <p:nvPr>
            <p:ph type="body" sz="quarter" idx="32"/>
          </p:nvPr>
        </p:nvSpPr>
        <p:spPr>
          <a:xfrm>
            <a:off x="3589140" y="9183682"/>
            <a:ext cx="11627196" cy="738664"/>
          </a:xfrm>
        </p:spPr>
        <p:txBody>
          <a:bodyPr>
            <a:normAutofit/>
          </a:bodyPr>
          <a:lstStyle>
            <a:lvl1pPr>
              <a:spcBef>
                <a:spcPts val="0"/>
              </a:spcBef>
              <a:defRPr sz="4800"/>
            </a:lvl1pPr>
          </a:lstStyle>
          <a:p>
            <a:pPr lvl="0"/>
            <a:r>
              <a:rPr lang="en-US"/>
              <a:t>Click to edit Master text styles</a:t>
            </a:r>
          </a:p>
        </p:txBody>
      </p:sp>
      <p:sp>
        <p:nvSpPr>
          <p:cNvPr id="31" name="Text Placeholder 6">
            <a:extLst>
              <a:ext uri="{FF2B5EF4-FFF2-40B4-BE49-F238E27FC236}">
                <a16:creationId xmlns:a16="http://schemas.microsoft.com/office/drawing/2014/main" id="{C434EB54-C0D1-4857-9330-87FAFCC49D56}"/>
              </a:ext>
            </a:extLst>
          </p:cNvPr>
          <p:cNvSpPr>
            <a:spLocks noGrp="1"/>
          </p:cNvSpPr>
          <p:nvPr>
            <p:ph type="body" sz="quarter" idx="33" hasCustomPrompt="1"/>
          </p:nvPr>
        </p:nvSpPr>
        <p:spPr>
          <a:xfrm>
            <a:off x="2159000" y="6813228"/>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2" name="Text Placeholder 6">
            <a:extLst>
              <a:ext uri="{FF2B5EF4-FFF2-40B4-BE49-F238E27FC236}">
                <a16:creationId xmlns:a16="http://schemas.microsoft.com/office/drawing/2014/main" id="{F0320016-4C9A-409B-8724-E53F23529A4B}"/>
              </a:ext>
            </a:extLst>
          </p:cNvPr>
          <p:cNvSpPr>
            <a:spLocks noGrp="1"/>
          </p:cNvSpPr>
          <p:nvPr>
            <p:ph type="body" sz="quarter" idx="34" hasCustomPrompt="1"/>
          </p:nvPr>
        </p:nvSpPr>
        <p:spPr>
          <a:xfrm>
            <a:off x="2159000" y="7998454"/>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4" name="Text Placeholder 6">
            <a:extLst>
              <a:ext uri="{FF2B5EF4-FFF2-40B4-BE49-F238E27FC236}">
                <a16:creationId xmlns:a16="http://schemas.microsoft.com/office/drawing/2014/main" id="{F0279A3C-5E27-40F7-98C0-08832F4CE1FB}"/>
              </a:ext>
            </a:extLst>
          </p:cNvPr>
          <p:cNvSpPr>
            <a:spLocks noGrp="1"/>
          </p:cNvSpPr>
          <p:nvPr>
            <p:ph type="body" sz="quarter" idx="35" hasCustomPrompt="1"/>
          </p:nvPr>
        </p:nvSpPr>
        <p:spPr>
          <a:xfrm>
            <a:off x="2159000" y="9183682"/>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6" name="TextBox 35">
            <a:extLst>
              <a:ext uri="{FF2B5EF4-FFF2-40B4-BE49-F238E27FC236}">
                <a16:creationId xmlns:a16="http://schemas.microsoft.com/office/drawing/2014/main" id="{AFD10231-6BD1-4040-B157-F3CA516C7AA8}"/>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1340028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Pr>
        <a:solidFill>
          <a:schemeClr val="tx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ADDFB0A-4AF8-42FB-978F-03E32AF77A25}"/>
              </a:ext>
            </a:extLst>
          </p:cNvPr>
          <p:cNvGraphicFramePr>
            <a:graphicFrameLocks noChangeAspect="1"/>
          </p:cNvGraphicFramePr>
          <p:nvPr userDrawn="1">
            <p:custDataLst>
              <p:tags r:id="rId1"/>
            </p:custDataLst>
            <p:extLst>
              <p:ext uri="{D42A27DB-BD31-4B8C-83A1-F6EECF244321}">
                <p14:modId xmlns:p14="http://schemas.microsoft.com/office/powerpoint/2010/main" val="2854971839"/>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Object 10" hidden="1">
                        <a:extLst>
                          <a:ext uri="{FF2B5EF4-FFF2-40B4-BE49-F238E27FC236}">
                            <a16:creationId xmlns:a16="http://schemas.microsoft.com/office/drawing/2014/main" id="{2ADDFB0A-4AF8-42FB-978F-03E32AF77A25}"/>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877CDCF7-91E2-4762-B8ED-225FAE059CD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5473" r="1936" b="12826"/>
          <a:stretch/>
        </p:blipFill>
        <p:spPr>
          <a:xfrm flipH="1">
            <a:off x="0" y="0"/>
            <a:ext cx="24384000" cy="13716000"/>
          </a:xfrm>
          <a:prstGeom prst="rect">
            <a:avLst/>
          </a:prstGeom>
        </p:spPr>
      </p:pic>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solidFill>
                  <a:schemeClr val="bg1">
                    <a:lumMod val="65000"/>
                  </a:schemeClr>
                </a:solidFill>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solidFill>
                  <a:schemeClr val="bg1">
                    <a:lumMod val="65000"/>
                  </a:schemeClr>
                </a:solidFill>
              </a:defRPr>
            </a:lvl1pPr>
          </a:lstStyle>
          <a:p>
            <a:fld id="{5D9A5160-6218-4E5A-B9E6-B93E3DAE377C}" type="slidenum">
              <a:rPr lang="en-US" smtClean="0"/>
              <a:pPr/>
              <a:t>‹#›</a:t>
            </a:fld>
            <a:endParaRPr lang="en-US"/>
          </a:p>
        </p:txBody>
      </p:sp>
      <p:sp>
        <p:nvSpPr>
          <p:cNvPr id="4" name="Footer Placeholder 3">
            <a:extLst>
              <a:ext uri="{FF2B5EF4-FFF2-40B4-BE49-F238E27FC236}">
                <a16:creationId xmlns:a16="http://schemas.microsoft.com/office/drawing/2014/main" id="{413328ED-0583-4621-B5D1-697E1C3F445B}"/>
              </a:ext>
            </a:extLst>
          </p:cNvPr>
          <p:cNvSpPr>
            <a:spLocks noGrp="1"/>
          </p:cNvSpPr>
          <p:nvPr>
            <p:ph type="ftr" sz="quarter" idx="16"/>
          </p:nvPr>
        </p:nvSpPr>
        <p:spPr/>
        <p:txBody>
          <a:bodyPr/>
          <a:lstStyle>
            <a:lvl1pPr>
              <a:defRPr>
                <a:solidFill>
                  <a:schemeClr val="bg1">
                    <a:lumMod val="65000"/>
                  </a:schemeClr>
                </a:solidFill>
              </a:defRPr>
            </a:lvl1pPr>
          </a:lstStyle>
          <a:p>
            <a:pPr>
              <a:spcBef>
                <a:spcPts val="2000"/>
              </a:spcBef>
            </a:pPr>
            <a:r>
              <a:rPr lang="en-US"/>
              <a:t>Presentation Title | Author | Date</a:t>
            </a:r>
          </a:p>
        </p:txBody>
      </p:sp>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3839072" y="3113584"/>
            <a:ext cx="1296144" cy="1296144"/>
          </a:xfrm>
        </p:spPr>
        <p:txBody>
          <a:bodyPr wrap="none" lIns="0" tIns="0" rIns="0" bIns="0" anchor="t" anchorCtr="0">
            <a:noAutofit/>
          </a:bodyPr>
          <a:lstStyle>
            <a:lvl1pPr>
              <a:defRPr lang="en-US" sz="6400" b="1" cap="none" spc="600" baseline="0" dirty="0">
                <a:solidFill>
                  <a:schemeClr val="bg1"/>
                </a:solidFill>
                <a:latin typeface="Ubuntu" panose="020B0504030602030204" pitchFamily="34" charset="0"/>
              </a:defRPr>
            </a:lvl1pPr>
          </a:lstStyle>
          <a:p>
            <a:pPr lvl="0">
              <a:spcBef>
                <a:spcPts val="0"/>
              </a:spcBef>
            </a:pPr>
            <a:r>
              <a:rPr lang="en-US"/>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5567264" y="3113584"/>
            <a:ext cx="17726816" cy="1296144"/>
          </a:xfrm>
        </p:spPr>
        <p:txBody>
          <a:bodyPr>
            <a:noAutofit/>
          </a:bodyPr>
          <a:lstStyle>
            <a:lvl1pPr>
              <a:defRPr sz="6400">
                <a:solidFill>
                  <a:schemeClr val="bg1"/>
                </a:solidFill>
              </a:defRPr>
            </a:lvl1pPr>
            <a:lvl2pPr>
              <a:defRPr sz="6400">
                <a:solidFill>
                  <a:schemeClr val="bg1"/>
                </a:solidFill>
              </a:defRPr>
            </a:lvl2pPr>
            <a:lvl3pPr>
              <a:defRPr sz="6400">
                <a:solidFill>
                  <a:schemeClr val="bg1"/>
                </a:solidFill>
              </a:defRPr>
            </a:lvl3pPr>
            <a:lvl4pPr>
              <a:defRPr sz="6400">
                <a:solidFill>
                  <a:schemeClr val="bg1"/>
                </a:solidFill>
              </a:defRPr>
            </a:lvl4pPr>
            <a:lvl5pPr>
              <a:defRPr sz="6400">
                <a:solidFill>
                  <a:schemeClr val="bg1"/>
                </a:solidFill>
              </a:defRPr>
            </a:lvl5pPr>
          </a:lstStyle>
          <a:p>
            <a:pPr lvl="0"/>
            <a:r>
              <a:rPr lang="en-US"/>
              <a:t>Click to add text</a:t>
            </a:r>
          </a:p>
        </p:txBody>
      </p:sp>
      <p:sp>
        <p:nvSpPr>
          <p:cNvPr id="15" name="TextBox 14">
            <a:extLst>
              <a:ext uri="{FF2B5EF4-FFF2-40B4-BE49-F238E27FC236}">
                <a16:creationId xmlns:a16="http://schemas.microsoft.com/office/drawing/2014/main" id="{0F1CFC8F-D527-4098-A815-67374241862A}"/>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3286096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Divider Pag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E24B53-650D-46BA-B8D2-F667BFEB1466}"/>
              </a:ext>
            </a:extLst>
          </p:cNvPr>
          <p:cNvGraphicFramePr>
            <a:graphicFrameLocks noChangeAspect="1"/>
          </p:cNvGraphicFramePr>
          <p:nvPr userDrawn="1">
            <p:custDataLst>
              <p:tags r:id="rId1"/>
            </p:custDataLst>
            <p:extLst>
              <p:ext uri="{D42A27DB-BD31-4B8C-83A1-F6EECF244321}">
                <p14:modId xmlns:p14="http://schemas.microsoft.com/office/powerpoint/2010/main" val="3527580811"/>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a:extLst>
                          <a:ext uri="{FF2B5EF4-FFF2-40B4-BE49-F238E27FC236}">
                            <a16:creationId xmlns:a16="http://schemas.microsoft.com/office/drawing/2014/main" id="{89E24B53-650D-46BA-B8D2-F667BFEB146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1764CA6-C08E-4D60-8E87-0DA49AC4AF9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5473" r="1936" b="12826"/>
          <a:stretch/>
        </p:blipFill>
        <p:spPr>
          <a:xfrm flipH="1">
            <a:off x="0" y="0"/>
            <a:ext cx="24384000" cy="13716000"/>
          </a:xfrm>
          <a:prstGeom prst="rect">
            <a:avLst/>
          </a:prstGeom>
        </p:spPr>
      </p:pic>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3839072" y="3113584"/>
            <a:ext cx="1296144" cy="1296144"/>
          </a:xfrm>
        </p:spPr>
        <p:txBody>
          <a:bodyPr wrap="none" lIns="0" tIns="0" rIns="0" bIns="0" anchor="t" anchorCtr="0">
            <a:noAutofit/>
          </a:bodyPr>
          <a:lstStyle>
            <a:lvl1pPr>
              <a:defRPr lang="en-US" sz="6400" b="1" cap="none" spc="600" baseline="0" dirty="0">
                <a:solidFill>
                  <a:sysClr val="windowText" lastClr="000000"/>
                </a:solidFill>
                <a:latin typeface="Ubuntu" panose="020B0504030602030204" pitchFamily="34" charset="0"/>
              </a:defRPr>
            </a:lvl1pPr>
          </a:lstStyle>
          <a:p>
            <a:pPr lvl="0">
              <a:spcBef>
                <a:spcPts val="0"/>
              </a:spcBef>
            </a:pPr>
            <a:r>
              <a:rPr lang="en-US"/>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5567264" y="3113584"/>
            <a:ext cx="17726816" cy="1296144"/>
          </a:xfrm>
        </p:spPr>
        <p:txBody>
          <a:bodyPr>
            <a:noAutofit/>
          </a:bodyPr>
          <a:lstStyle>
            <a:lvl1pPr>
              <a:defRPr sz="6400">
                <a:solidFill>
                  <a:sysClr val="windowText" lastClr="000000"/>
                </a:solidFill>
              </a:defRPr>
            </a:lvl1pPr>
            <a:lvl2pPr>
              <a:defRPr sz="6400">
                <a:solidFill>
                  <a:schemeClr val="bg1"/>
                </a:solidFill>
              </a:defRPr>
            </a:lvl2pPr>
            <a:lvl3pPr>
              <a:defRPr sz="6400">
                <a:solidFill>
                  <a:schemeClr val="bg1"/>
                </a:solidFill>
              </a:defRPr>
            </a:lvl3pPr>
            <a:lvl4pPr>
              <a:defRPr sz="6400">
                <a:solidFill>
                  <a:schemeClr val="bg1"/>
                </a:solidFill>
              </a:defRPr>
            </a:lvl4pPr>
            <a:lvl5pPr>
              <a:defRPr sz="6400">
                <a:solidFill>
                  <a:schemeClr val="bg1"/>
                </a:solidFill>
              </a:defRPr>
            </a:lvl5pPr>
          </a:lstStyle>
          <a:p>
            <a:pPr lvl="0"/>
            <a:r>
              <a:rPr lang="en-US"/>
              <a:t>Click to add text</a:t>
            </a:r>
          </a:p>
        </p:txBody>
      </p:sp>
      <p:sp>
        <p:nvSpPr>
          <p:cNvPr id="11" name="Date Placeholder 2">
            <a:extLst>
              <a:ext uri="{FF2B5EF4-FFF2-40B4-BE49-F238E27FC236}">
                <a16:creationId xmlns:a16="http://schemas.microsoft.com/office/drawing/2014/main" id="{2D07505A-11D7-468B-AF74-268C7017E62A}"/>
              </a:ext>
            </a:extLst>
          </p:cNvPr>
          <p:cNvSpPr>
            <a:spLocks noGrp="1"/>
          </p:cNvSpPr>
          <p:nvPr>
            <p:ph type="dt" sz="half" idx="10"/>
          </p:nvPr>
        </p:nvSpPr>
        <p:spPr>
          <a:xfrm>
            <a:off x="17294579" y="13301323"/>
            <a:ext cx="5328594" cy="246222"/>
          </a:xfrm>
        </p:spPr>
        <p:txBody>
          <a:bodyPr/>
          <a:lstStyle>
            <a:lvl1pPr algn="r">
              <a:defRPr/>
            </a:lvl1pPr>
          </a:lstStyle>
          <a:p>
            <a:pPr>
              <a:spcBef>
                <a:spcPts val="2000"/>
              </a:spcBef>
            </a:pPr>
            <a:r>
              <a:rPr lang="en-US"/>
              <a:t>© Capgemini Invent 2020. All rights reserved.</a:t>
            </a:r>
          </a:p>
        </p:txBody>
      </p:sp>
      <p:sp>
        <p:nvSpPr>
          <p:cNvPr id="12" name="Slide Number Placeholder 5">
            <a:extLst>
              <a:ext uri="{FF2B5EF4-FFF2-40B4-BE49-F238E27FC236}">
                <a16:creationId xmlns:a16="http://schemas.microsoft.com/office/drawing/2014/main" id="{5FE31609-5B32-4D3B-BE7C-3835E24B8544}"/>
              </a:ext>
            </a:extLst>
          </p:cNvPr>
          <p:cNvSpPr>
            <a:spLocks noGrp="1"/>
          </p:cNvSpPr>
          <p:nvPr>
            <p:ph type="sldNum" sz="quarter" idx="12"/>
          </p:nvPr>
        </p:nvSpPr>
        <p:spPr>
          <a:xfrm>
            <a:off x="22815903" y="13301323"/>
            <a:ext cx="465330" cy="246222"/>
          </a:xfrm>
        </p:spPr>
        <p:txBody>
          <a:bodyPr/>
          <a:lstStyle>
            <a:lvl1pPr algn="r">
              <a:defRPr/>
            </a:lvl1pPr>
          </a:lstStyle>
          <a:p>
            <a:fld id="{5D9A5160-6218-4E5A-B9E6-B93E3DAE377C}" type="slidenum">
              <a:rPr lang="en-US" smtClean="0"/>
              <a:pPr/>
              <a:t>‹#›</a:t>
            </a:fld>
            <a:endParaRPr lang="en-US"/>
          </a:p>
        </p:txBody>
      </p:sp>
      <p:sp>
        <p:nvSpPr>
          <p:cNvPr id="14" name="Footer Placeholder 3">
            <a:extLst>
              <a:ext uri="{FF2B5EF4-FFF2-40B4-BE49-F238E27FC236}">
                <a16:creationId xmlns:a16="http://schemas.microsoft.com/office/drawing/2014/main" id="{33297732-50FA-454C-AA81-77D9D2DA59DF}"/>
              </a:ext>
            </a:extLst>
          </p:cNvPr>
          <p:cNvSpPr>
            <a:spLocks noGrp="1"/>
          </p:cNvSpPr>
          <p:nvPr>
            <p:ph type="ftr" sz="quarter" idx="16"/>
          </p:nvPr>
        </p:nvSpPr>
        <p:spPr>
          <a:xfrm>
            <a:off x="1101726" y="13301323"/>
            <a:ext cx="9433048" cy="246222"/>
          </a:xfrm>
        </p:spPr>
        <p:txBody>
          <a:bodyPr/>
          <a:lstStyle/>
          <a:p>
            <a:pPr>
              <a:spcBef>
                <a:spcPts val="2000"/>
              </a:spcBef>
            </a:pPr>
            <a:r>
              <a:rPr lang="en-US"/>
              <a:t>Presentation Title | Author | Date</a:t>
            </a:r>
          </a:p>
        </p:txBody>
      </p:sp>
      <p:grpSp>
        <p:nvGrpSpPr>
          <p:cNvPr id="17" name="Group 37">
            <a:extLst>
              <a:ext uri="{FF2B5EF4-FFF2-40B4-BE49-F238E27FC236}">
                <a16:creationId xmlns:a16="http://schemas.microsoft.com/office/drawing/2014/main" id="{611BB770-85C5-44C5-8062-04E6E50C23F0}"/>
              </a:ext>
            </a:extLst>
          </p:cNvPr>
          <p:cNvGrpSpPr/>
          <p:nvPr userDrawn="1"/>
        </p:nvGrpSpPr>
        <p:grpSpPr>
          <a:xfrm>
            <a:off x="23002204" y="343147"/>
            <a:ext cx="838872" cy="776174"/>
            <a:chOff x="5481638" y="2859088"/>
            <a:chExt cx="1231900" cy="1139825"/>
          </a:xfrm>
          <a:solidFill>
            <a:schemeClr val="bg1"/>
          </a:solidFill>
        </p:grpSpPr>
        <p:sp>
          <p:nvSpPr>
            <p:cNvPr id="18" name="Freeform 320">
              <a:extLst>
                <a:ext uri="{FF2B5EF4-FFF2-40B4-BE49-F238E27FC236}">
                  <a16:creationId xmlns:a16="http://schemas.microsoft.com/office/drawing/2014/main" id="{B3B92E82-A802-412C-9440-5BDBD6375EA1}"/>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9" name="Freeform 321">
              <a:extLst>
                <a:ext uri="{FF2B5EF4-FFF2-40B4-BE49-F238E27FC236}">
                  <a16:creationId xmlns:a16="http://schemas.microsoft.com/office/drawing/2014/main" id="{CF56CFB0-0EAF-44B7-AE9D-B7B7C17AE0CF}"/>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1" name="TextBox 20">
            <a:extLst>
              <a:ext uri="{FF2B5EF4-FFF2-40B4-BE49-F238E27FC236}">
                <a16:creationId xmlns:a16="http://schemas.microsoft.com/office/drawing/2014/main" id="{86C9A6D3-3151-443B-A1CF-6E2770553B0F}"/>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55126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D63645-6EA4-44F9-A465-FC2CAB404942}"/>
              </a:ext>
            </a:extLst>
          </p:cNvPr>
          <p:cNvSpPr/>
          <p:nvPr userDrawn="1"/>
        </p:nvSpPr>
        <p:spPr>
          <a:xfrm>
            <a:off x="21697948" y="-66675"/>
            <a:ext cx="2710424" cy="1379449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4" name="Rectangle 3">
            <a:extLst>
              <a:ext uri="{FF2B5EF4-FFF2-40B4-BE49-F238E27FC236}">
                <a16:creationId xmlns:a16="http://schemas.microsoft.com/office/drawing/2014/main" id="{11D90EF0-EBA0-4AA6-954A-746909D192F6}"/>
              </a:ext>
            </a:extLst>
          </p:cNvPr>
          <p:cNvSpPr/>
          <p:nvPr userDrawn="1"/>
        </p:nvSpPr>
        <p:spPr>
          <a:xfrm rot="5400000">
            <a:off x="9493762" y="-9493763"/>
            <a:ext cx="2710424" cy="21697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8" name="Text Placeholder 7">
            <a:extLst>
              <a:ext uri="{FF2B5EF4-FFF2-40B4-BE49-F238E27FC236}">
                <a16:creationId xmlns:a16="http://schemas.microsoft.com/office/drawing/2014/main" id="{4913E4EB-D96C-49A7-A1FA-6790B49138FF}"/>
              </a:ext>
            </a:extLst>
          </p:cNvPr>
          <p:cNvSpPr>
            <a:spLocks noGrp="1"/>
          </p:cNvSpPr>
          <p:nvPr>
            <p:ph type="body" sz="quarter" idx="10" hasCustomPrompt="1"/>
          </p:nvPr>
        </p:nvSpPr>
        <p:spPr>
          <a:xfrm>
            <a:off x="1149351" y="1412888"/>
            <a:ext cx="17929226" cy="1660524"/>
          </a:xfrm>
        </p:spPr>
        <p:txBody>
          <a:bodyPr/>
          <a:lstStyle>
            <a:lvl1pPr>
              <a:defRPr>
                <a:solidFill>
                  <a:srgbClr val="003865"/>
                </a:solidFill>
              </a:defRPr>
            </a:lvl1pPr>
          </a:lstStyle>
          <a:p>
            <a:pPr lvl="0"/>
            <a:r>
              <a:rPr lang="en-US" dirty="0"/>
              <a:t>Slide Title…</a:t>
            </a:r>
            <a:endParaRPr lang="sv-SE" dirty="0"/>
          </a:p>
        </p:txBody>
      </p:sp>
      <p:sp>
        <p:nvSpPr>
          <p:cNvPr id="10" name="Text Placeholder 9">
            <a:extLst>
              <a:ext uri="{FF2B5EF4-FFF2-40B4-BE49-F238E27FC236}">
                <a16:creationId xmlns:a16="http://schemas.microsoft.com/office/drawing/2014/main" id="{DA6D8FFB-9A7A-4176-9616-3F7F301EB499}"/>
              </a:ext>
            </a:extLst>
          </p:cNvPr>
          <p:cNvSpPr>
            <a:spLocks noGrp="1"/>
          </p:cNvSpPr>
          <p:nvPr>
            <p:ph type="body" sz="quarter" idx="11" hasCustomPrompt="1"/>
          </p:nvPr>
        </p:nvSpPr>
        <p:spPr>
          <a:xfrm>
            <a:off x="1114427" y="3390901"/>
            <a:ext cx="18040350" cy="8963026"/>
          </a:xfrm>
        </p:spPr>
        <p:txBody>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sv-SE" sz="5600" dirty="0" err="1">
                <a:solidFill>
                  <a:srgbClr val="012B4E"/>
                </a:solidFill>
                <a:latin typeface="Verdana" panose="020B0604030504040204" pitchFamily="34" charset="0"/>
                <a:ea typeface="Verdana" panose="020B0604030504040204" pitchFamily="34" charset="0"/>
                <a:cs typeface="Verdana" panose="020B0604030504040204" pitchFamily="34" charset="0"/>
              </a:rPr>
              <a:t>This</a:t>
            </a:r>
            <a:r>
              <a:rPr lang="sv-SE" sz="5600" dirty="0">
                <a:solidFill>
                  <a:srgbClr val="012B4E"/>
                </a:solidFill>
                <a:latin typeface="Verdana" panose="020B0604030504040204" pitchFamily="34" charset="0"/>
                <a:ea typeface="Verdana" panose="020B0604030504040204" pitchFamily="34" charset="0"/>
                <a:cs typeface="Verdana" panose="020B0604030504040204" pitchFamily="34" charset="0"/>
              </a:rPr>
              <a:t> is </a:t>
            </a:r>
            <a:r>
              <a:rPr lang="sv-SE" sz="5600" dirty="0" err="1">
                <a:solidFill>
                  <a:srgbClr val="012B4E"/>
                </a:solidFill>
                <a:latin typeface="Verdana" panose="020B0604030504040204" pitchFamily="34" charset="0"/>
                <a:ea typeface="Verdana" panose="020B0604030504040204" pitchFamily="34" charset="0"/>
                <a:cs typeface="Verdana" panose="020B0604030504040204" pitchFamily="34" charset="0"/>
              </a:rPr>
              <a:t>where</a:t>
            </a:r>
            <a:r>
              <a:rPr lang="sv-SE" sz="5600" dirty="0">
                <a:solidFill>
                  <a:srgbClr val="012B4E"/>
                </a:solidFill>
                <a:latin typeface="Verdana" panose="020B0604030504040204" pitchFamily="34" charset="0"/>
                <a:ea typeface="Verdana" panose="020B0604030504040204" pitchFamily="34" charset="0"/>
                <a:cs typeface="Verdana" panose="020B0604030504040204" pitchFamily="34" charset="0"/>
              </a:rPr>
              <a:t> the </a:t>
            </a:r>
            <a:r>
              <a:rPr lang="sv-SE" sz="5600" dirty="0" err="1">
                <a:solidFill>
                  <a:srgbClr val="012B4E"/>
                </a:solidFill>
                <a:latin typeface="Verdana" panose="020B0604030504040204" pitchFamily="34" charset="0"/>
                <a:ea typeface="Verdana" panose="020B0604030504040204" pitchFamily="34" charset="0"/>
                <a:cs typeface="Verdana" panose="020B0604030504040204" pitchFamily="34" charset="0"/>
              </a:rPr>
              <a:t>slide</a:t>
            </a:r>
            <a:r>
              <a:rPr lang="sv-SE" sz="5600" dirty="0">
                <a:solidFill>
                  <a:srgbClr val="012B4E"/>
                </a:solidFill>
                <a:latin typeface="Verdana" panose="020B0604030504040204" pitchFamily="34" charset="0"/>
                <a:ea typeface="Verdana" panose="020B0604030504040204" pitchFamily="34" charset="0"/>
                <a:cs typeface="Verdana" panose="020B0604030504040204" pitchFamily="34" charset="0"/>
              </a:rPr>
              <a:t> </a:t>
            </a:r>
            <a:r>
              <a:rPr lang="sv-SE" sz="5600" dirty="0" err="1">
                <a:solidFill>
                  <a:srgbClr val="012B4E"/>
                </a:solidFill>
                <a:latin typeface="Verdana" panose="020B0604030504040204" pitchFamily="34" charset="0"/>
                <a:ea typeface="Verdana" panose="020B0604030504040204" pitchFamily="34" charset="0"/>
                <a:cs typeface="Verdana" panose="020B0604030504040204" pitchFamily="34" charset="0"/>
              </a:rPr>
              <a:t>content</a:t>
            </a:r>
            <a:r>
              <a:rPr lang="sv-SE" sz="5600" dirty="0">
                <a:solidFill>
                  <a:srgbClr val="012B4E"/>
                </a:solidFill>
                <a:latin typeface="Verdana" panose="020B0604030504040204" pitchFamily="34" charset="0"/>
                <a:ea typeface="Verdana" panose="020B0604030504040204" pitchFamily="34" charset="0"/>
                <a:cs typeface="Verdana" panose="020B0604030504040204" pitchFamily="34" charset="0"/>
              </a:rPr>
              <a:t> go…</a:t>
            </a:r>
          </a:p>
        </p:txBody>
      </p:sp>
    </p:spTree>
    <p:extLst>
      <p:ext uri="{BB962C8B-B14F-4D97-AF65-F5344CB8AC3E}">
        <p14:creationId xmlns:p14="http://schemas.microsoft.com/office/powerpoint/2010/main" val="863779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5CC730-2D2A-4526-8A02-2947562E59F8}"/>
              </a:ext>
            </a:extLst>
          </p:cNvPr>
          <p:cNvGraphicFramePr>
            <a:graphicFrameLocks noChangeAspect="1"/>
          </p:cNvGraphicFramePr>
          <p:nvPr userDrawn="1">
            <p:custDataLst>
              <p:tags r:id="rId1"/>
            </p:custDataLst>
            <p:extLst>
              <p:ext uri="{D42A27DB-BD31-4B8C-83A1-F6EECF244321}">
                <p14:modId xmlns:p14="http://schemas.microsoft.com/office/powerpoint/2010/main" val="130822004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535CC730-2D2A-4526-8A02-2947562E59F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0BA9B0-3DAE-4749-8DE9-854BA8D1802B}"/>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5" name="Title 4">
            <a:extLst>
              <a:ext uri="{FF2B5EF4-FFF2-40B4-BE49-F238E27FC236}">
                <a16:creationId xmlns:a16="http://schemas.microsoft.com/office/drawing/2014/main" id="{B5B15895-2835-468A-AD6E-B8C687DB6771}"/>
              </a:ext>
            </a:extLst>
          </p:cNvPr>
          <p:cNvSpPr>
            <a:spLocks noGrp="1"/>
          </p:cNvSpPr>
          <p:nvPr>
            <p:ph type="title"/>
          </p:nvPr>
        </p:nvSpPr>
        <p:spPr/>
        <p:txBody>
          <a:bodyPr/>
          <a:lstStyle/>
          <a:p>
            <a:r>
              <a:rPr lang="en-US"/>
              <a:t>Click to edit Master title style</a:t>
            </a:r>
            <a:endParaRPr lang="de-DE"/>
          </a:p>
        </p:txBody>
      </p:sp>
      <p:sp>
        <p:nvSpPr>
          <p:cNvPr id="9" name="Footer Placeholder 8">
            <a:extLst>
              <a:ext uri="{FF2B5EF4-FFF2-40B4-BE49-F238E27FC236}">
                <a16:creationId xmlns:a16="http://schemas.microsoft.com/office/drawing/2014/main" id="{DF043893-7D07-4DC1-B331-74CD30E059D3}"/>
              </a:ext>
            </a:extLst>
          </p:cNvPr>
          <p:cNvSpPr>
            <a:spLocks noGrp="1"/>
          </p:cNvSpPr>
          <p:nvPr>
            <p:ph type="ftr" sz="quarter" idx="11"/>
          </p:nvPr>
        </p:nvSpPr>
        <p:spPr/>
        <p:txBody>
          <a:bodyPr/>
          <a:lstStyle/>
          <a:p>
            <a:pPr>
              <a:spcBef>
                <a:spcPts val="2000"/>
              </a:spcBef>
            </a:pPr>
            <a:r>
              <a:rPr lang="en-US"/>
              <a:t>Presentation Title | Author | Date</a:t>
            </a:r>
          </a:p>
        </p:txBody>
      </p:sp>
      <p:sp>
        <p:nvSpPr>
          <p:cNvPr id="13" name="TextBox 12">
            <a:extLst>
              <a:ext uri="{FF2B5EF4-FFF2-40B4-BE49-F238E27FC236}">
                <a16:creationId xmlns:a16="http://schemas.microsoft.com/office/drawing/2014/main" id="{025830AC-A3AD-44CA-8ABF-5BB61E9BFDB2}"/>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1" name="Date Placeholder 2">
            <a:extLst>
              <a:ext uri="{FF2B5EF4-FFF2-40B4-BE49-F238E27FC236}">
                <a16:creationId xmlns:a16="http://schemas.microsoft.com/office/drawing/2014/main" id="{4B88ABF7-608E-4C16-B6B3-F174C9B45007}"/>
              </a:ext>
            </a:extLst>
          </p:cNvPr>
          <p:cNvSpPr>
            <a:spLocks noGrp="1"/>
          </p:cNvSpPr>
          <p:nvPr>
            <p:ph type="dt" sz="half" idx="12"/>
          </p:nvPr>
        </p:nvSpPr>
        <p:spPr>
          <a:xfrm>
            <a:off x="18384688" y="13301323"/>
            <a:ext cx="4238484" cy="246222"/>
          </a:xfrm>
        </p:spPr>
        <p:txBody>
          <a:bodyPr/>
          <a:lstStyle>
            <a:lvl1pPr algn="r">
              <a:defRPr/>
            </a:lvl1pPr>
          </a:lstStyle>
          <a:p>
            <a:pPr>
              <a:spcBef>
                <a:spcPts val="2000"/>
              </a:spcBef>
            </a:pPr>
            <a:r>
              <a:rPr lang="en-US"/>
              <a:t>© Capgemini Invent 2021. All rights reserved.</a:t>
            </a:r>
          </a:p>
        </p:txBody>
      </p:sp>
      <p:sp>
        <p:nvSpPr>
          <p:cNvPr id="12" name="Slide Number Placeholder 5">
            <a:extLst>
              <a:ext uri="{FF2B5EF4-FFF2-40B4-BE49-F238E27FC236}">
                <a16:creationId xmlns:a16="http://schemas.microsoft.com/office/drawing/2014/main" id="{EFBE8E09-DC2E-423F-AB05-42B61EE8A325}"/>
              </a:ext>
            </a:extLst>
          </p:cNvPr>
          <p:cNvSpPr>
            <a:spLocks noGrp="1"/>
          </p:cNvSpPr>
          <p:nvPr>
            <p:ph type="sldNum" sz="quarter" idx="14"/>
          </p:nvPr>
        </p:nvSpPr>
        <p:spPr>
          <a:xfrm>
            <a:off x="22815903" y="13301323"/>
            <a:ext cx="465330" cy="246222"/>
          </a:xfrm>
        </p:spPr>
        <p:txBody>
          <a:bodyPr/>
          <a:lstStyle>
            <a:lvl1pPr algn="r">
              <a:defRPr/>
            </a:lvl1pPr>
          </a:lstStyle>
          <a:p>
            <a:fld id="{5D9A5160-6218-4E5A-B9E6-B93E3DAE377C}" type="slidenum">
              <a:rPr lang="en-US" smtClean="0"/>
              <a:pPr/>
              <a:t>‹#›</a:t>
            </a:fld>
            <a:endParaRPr lang="en-US"/>
          </a:p>
        </p:txBody>
      </p:sp>
    </p:spTree>
    <p:extLst>
      <p:ext uri="{BB962C8B-B14F-4D97-AF65-F5344CB8AC3E}">
        <p14:creationId xmlns:p14="http://schemas.microsoft.com/office/powerpoint/2010/main" val="8252542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7A1895-A841-4F2F-AF71-2C5D96745B7D}"/>
              </a:ext>
            </a:extLst>
          </p:cNvPr>
          <p:cNvGraphicFramePr>
            <a:graphicFrameLocks noChangeAspect="1"/>
          </p:cNvGraphicFramePr>
          <p:nvPr userDrawn="1">
            <p:custDataLst>
              <p:tags r:id="rId1"/>
            </p:custDataLst>
            <p:extLst>
              <p:ext uri="{D42A27DB-BD31-4B8C-83A1-F6EECF244321}">
                <p14:modId xmlns:p14="http://schemas.microsoft.com/office/powerpoint/2010/main" val="2875308332"/>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C17A1895-A841-4F2F-AF71-2C5D96745B7D}"/>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CC950EE-D47D-416A-BBF7-19249CACA7A5}"/>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Date Placeholder 2">
            <a:extLst>
              <a:ext uri="{FF2B5EF4-FFF2-40B4-BE49-F238E27FC236}">
                <a16:creationId xmlns:a16="http://schemas.microsoft.com/office/drawing/2014/main" id="{8B6BA9DF-5E60-4441-800C-E0C881F4925C}"/>
              </a:ext>
            </a:extLst>
          </p:cNvPr>
          <p:cNvSpPr>
            <a:spLocks noGrp="1"/>
          </p:cNvSpPr>
          <p:nvPr>
            <p:ph type="dt" sz="half" idx="12"/>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EBDB6DE3-65A6-49CF-814E-0A2A50814634}"/>
              </a:ext>
            </a:extLst>
          </p:cNvPr>
          <p:cNvSpPr>
            <a:spLocks noGrp="1"/>
          </p:cNvSpPr>
          <p:nvPr>
            <p:ph type="sldNum" sz="quarter" idx="14"/>
          </p:nvPr>
        </p:nvSpPr>
        <p:spPr/>
        <p:txBody>
          <a:bodyPr/>
          <a:lstStyle>
            <a:lvl1pPr algn="r">
              <a:defRPr/>
            </a:lvl1pPr>
          </a:lstStyle>
          <a:p>
            <a:fld id="{5D9A5160-6218-4E5A-B9E6-B93E3DAE377C}" type="slidenum">
              <a:rPr lang="en-US" smtClean="0"/>
              <a:pPr/>
              <a:t>‹#›</a:t>
            </a:fld>
            <a:endParaRPr lang="en-US"/>
          </a:p>
        </p:txBody>
      </p:sp>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1100400" y="2251077"/>
            <a:ext cx="22181876" cy="492442"/>
          </a:xfrm>
        </p:spPr>
        <p:txBody>
          <a:bodyPr>
            <a:spAutoFit/>
          </a:bodyPr>
          <a:lstStyle>
            <a:lvl1pPr>
              <a:defRPr sz="3200" b="1">
                <a:solidFill>
                  <a:schemeClr val="tx1"/>
                </a:solidFill>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6CE87774-DE30-442F-A213-2E67D73771BE}"/>
              </a:ext>
            </a:extLst>
          </p:cNvPr>
          <p:cNvSpPr>
            <a:spLocks noGrp="1"/>
          </p:cNvSpPr>
          <p:nvPr>
            <p:ph type="ftr" sz="quarter" idx="16"/>
          </p:nvPr>
        </p:nvSpPr>
        <p:spPr/>
        <p:txBody>
          <a:bodyPr/>
          <a:lstStyle/>
          <a:p>
            <a:pPr>
              <a:spcBef>
                <a:spcPts val="2000"/>
              </a:spcBef>
            </a:pPr>
            <a:r>
              <a:rPr lang="en-US"/>
              <a:t>Presentation Title | Author | Date</a:t>
            </a:r>
          </a:p>
        </p:txBody>
      </p:sp>
      <p:sp>
        <p:nvSpPr>
          <p:cNvPr id="12" name="TextBox 11">
            <a:extLst>
              <a:ext uri="{FF2B5EF4-FFF2-40B4-BE49-F238E27FC236}">
                <a16:creationId xmlns:a16="http://schemas.microsoft.com/office/drawing/2014/main" id="{A58CD0B3-CA81-4B85-8705-5C21FEDC443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2917884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7A1895-A841-4F2F-AF71-2C5D96745B7D}"/>
              </a:ext>
            </a:extLst>
          </p:cNvPr>
          <p:cNvGraphicFramePr>
            <a:graphicFrameLocks noChangeAspect="1"/>
          </p:cNvGraphicFramePr>
          <p:nvPr userDrawn="1">
            <p:custDataLst>
              <p:tags r:id="rId1"/>
            </p:custDataLst>
            <p:extLst>
              <p:ext uri="{D42A27DB-BD31-4B8C-83A1-F6EECF244321}">
                <p14:modId xmlns:p14="http://schemas.microsoft.com/office/powerpoint/2010/main" val="1260825922"/>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C17A1895-A841-4F2F-AF71-2C5D96745B7D}"/>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CC950EE-D47D-416A-BBF7-19249CACA7A5}"/>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Date Placeholder 2">
            <a:extLst>
              <a:ext uri="{FF2B5EF4-FFF2-40B4-BE49-F238E27FC236}">
                <a16:creationId xmlns:a16="http://schemas.microsoft.com/office/drawing/2014/main" id="{8B6BA9DF-5E60-4441-800C-E0C881F4925C}"/>
              </a:ext>
            </a:extLst>
          </p:cNvPr>
          <p:cNvSpPr>
            <a:spLocks noGrp="1"/>
          </p:cNvSpPr>
          <p:nvPr>
            <p:ph type="dt" sz="half" idx="12"/>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EBDB6DE3-65A6-49CF-814E-0A2A50814634}"/>
              </a:ext>
            </a:extLst>
          </p:cNvPr>
          <p:cNvSpPr>
            <a:spLocks noGrp="1"/>
          </p:cNvSpPr>
          <p:nvPr>
            <p:ph type="sldNum" sz="quarter" idx="14"/>
          </p:nvPr>
        </p:nvSpPr>
        <p:spPr/>
        <p:txBody>
          <a:bodyPr/>
          <a:lstStyle>
            <a:lvl1pPr algn="r">
              <a:defRPr/>
            </a:lvl1pPr>
          </a:lstStyle>
          <a:p>
            <a:fld id="{5D9A5160-6218-4E5A-B9E6-B93E3DAE377C}" type="slidenum">
              <a:rPr lang="en-US" smtClean="0"/>
              <a:pPr/>
              <a:t>‹#›</a:t>
            </a:fld>
            <a:endParaRPr lang="en-US"/>
          </a:p>
        </p:txBody>
      </p:sp>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1100400" y="2251077"/>
            <a:ext cx="22181876" cy="492442"/>
          </a:xfrm>
        </p:spPr>
        <p:txBody>
          <a:bodyPr rIns="0">
            <a:spAutoFit/>
          </a:bodyPr>
          <a:lstStyle>
            <a:lvl1pPr>
              <a:defRPr sz="3200" b="1">
                <a:solidFill>
                  <a:schemeClr val="tx1"/>
                </a:solidFill>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6CE87774-DE30-442F-A213-2E67D73771BE}"/>
              </a:ext>
            </a:extLst>
          </p:cNvPr>
          <p:cNvSpPr>
            <a:spLocks noGrp="1"/>
          </p:cNvSpPr>
          <p:nvPr>
            <p:ph type="ftr" sz="quarter" idx="16"/>
          </p:nvPr>
        </p:nvSpPr>
        <p:spPr/>
        <p:txBody>
          <a:bodyPr/>
          <a:lstStyle/>
          <a:p>
            <a:pPr>
              <a:spcBef>
                <a:spcPts val="2000"/>
              </a:spcBef>
            </a:pPr>
            <a:r>
              <a:rPr lang="en-US"/>
              <a:t>Presentation Title | Author | Date</a:t>
            </a:r>
          </a:p>
        </p:txBody>
      </p:sp>
      <p:sp>
        <p:nvSpPr>
          <p:cNvPr id="9" name="Text Placeholder 8">
            <a:extLst>
              <a:ext uri="{FF2B5EF4-FFF2-40B4-BE49-F238E27FC236}">
                <a16:creationId xmlns:a16="http://schemas.microsoft.com/office/drawing/2014/main" id="{C8D4D202-FD32-49BA-88CC-B39D2339504A}"/>
              </a:ext>
            </a:extLst>
          </p:cNvPr>
          <p:cNvSpPr>
            <a:spLocks noGrp="1"/>
          </p:cNvSpPr>
          <p:nvPr>
            <p:ph type="body" sz="quarter" idx="17"/>
          </p:nvPr>
        </p:nvSpPr>
        <p:spPr>
          <a:xfrm>
            <a:off x="1102768" y="3248216"/>
            <a:ext cx="22181876" cy="965816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TextBox 12">
            <a:extLst>
              <a:ext uri="{FF2B5EF4-FFF2-40B4-BE49-F238E27FC236}">
                <a16:creationId xmlns:a16="http://schemas.microsoft.com/office/drawing/2014/main" id="{8C810B4B-2B17-4744-9D06-4BC2D785908F}"/>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4691252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Empty grey">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11" name="Groupe 1">
            <a:extLst>
              <a:ext uri="{FF2B5EF4-FFF2-40B4-BE49-F238E27FC236}">
                <a16:creationId xmlns:a16="http://schemas.microsoft.com/office/drawing/2014/main" id="{7F4F92E5-7A6A-48E3-8B3E-B2136A583F4E}"/>
              </a:ext>
            </a:extLst>
          </p:cNvPr>
          <p:cNvGrpSpPr/>
          <p:nvPr userDrawn="1"/>
        </p:nvGrpSpPr>
        <p:grpSpPr>
          <a:xfrm>
            <a:off x="23002204" y="343146"/>
            <a:ext cx="838872" cy="777976"/>
            <a:chOff x="11501102" y="171573"/>
            <a:chExt cx="419436" cy="388988"/>
          </a:xfrm>
        </p:grpSpPr>
        <p:sp>
          <p:nvSpPr>
            <p:cNvPr id="12" name="Freeform 13">
              <a:extLst>
                <a:ext uri="{FF2B5EF4-FFF2-40B4-BE49-F238E27FC236}">
                  <a16:creationId xmlns:a16="http://schemas.microsoft.com/office/drawing/2014/main" id="{6D5BF8DF-8C5C-49AB-A424-4ADD6C20FDB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13" name="Freeform 14">
              <a:extLst>
                <a:ext uri="{FF2B5EF4-FFF2-40B4-BE49-F238E27FC236}">
                  <a16:creationId xmlns:a16="http://schemas.microsoft.com/office/drawing/2014/main" id="{7324754F-804C-49FE-9E5D-89870A54E063}"/>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4" name="Footer Placeholder 3">
            <a:extLst>
              <a:ext uri="{FF2B5EF4-FFF2-40B4-BE49-F238E27FC236}">
                <a16:creationId xmlns:a16="http://schemas.microsoft.com/office/drawing/2014/main" id="{E2C3B471-E4AD-4C4F-9E65-D3218FBC84DD}"/>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Box 15">
            <a:extLst>
              <a:ext uri="{FF2B5EF4-FFF2-40B4-BE49-F238E27FC236}">
                <a16:creationId xmlns:a16="http://schemas.microsoft.com/office/drawing/2014/main" id="{7B79C550-E4F7-4CA2-9B52-941D1E8F1B1A}"/>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473315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5CC730-2D2A-4526-8A02-2947562E59F8}"/>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535CC730-2D2A-4526-8A02-2947562E59F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0BA9B0-3DAE-4749-8DE9-854BA8D1802B}"/>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5" name="Title 4">
            <a:extLst>
              <a:ext uri="{FF2B5EF4-FFF2-40B4-BE49-F238E27FC236}">
                <a16:creationId xmlns:a16="http://schemas.microsoft.com/office/drawing/2014/main" id="{B5B15895-2835-468A-AD6E-B8C687DB6771}"/>
              </a:ext>
            </a:extLst>
          </p:cNvPr>
          <p:cNvSpPr>
            <a:spLocks noGrp="1"/>
          </p:cNvSpPr>
          <p:nvPr>
            <p:ph type="title"/>
          </p:nvPr>
        </p:nvSpPr>
        <p:spPr/>
        <p:txBody>
          <a:bodyPr/>
          <a:lstStyle/>
          <a:p>
            <a:r>
              <a:rPr lang="en-US"/>
              <a:t>Click to edit Master title style</a:t>
            </a:r>
            <a:endParaRPr lang="de-DE"/>
          </a:p>
        </p:txBody>
      </p:sp>
      <p:sp>
        <p:nvSpPr>
          <p:cNvPr id="8" name="Date Placeholder 7">
            <a:extLst>
              <a:ext uri="{FF2B5EF4-FFF2-40B4-BE49-F238E27FC236}">
                <a16:creationId xmlns:a16="http://schemas.microsoft.com/office/drawing/2014/main" id="{AF7DB21C-BFF6-4851-8271-E2740744E6BB}"/>
              </a:ext>
            </a:extLst>
          </p:cNvPr>
          <p:cNvSpPr>
            <a:spLocks noGrp="1"/>
          </p:cNvSpPr>
          <p:nvPr>
            <p:ph type="dt" sz="half" idx="10"/>
          </p:nvPr>
        </p:nvSpPr>
        <p:spPr/>
        <p:txBody>
          <a:bodyPr/>
          <a:lstStyle>
            <a:lvl1pPr algn="r">
              <a:defRPr/>
            </a:lvl1pPr>
          </a:lstStyle>
          <a:p>
            <a:pPr>
              <a:spcBef>
                <a:spcPts val="2000"/>
              </a:spcBef>
            </a:pPr>
            <a:r>
              <a:rPr lang="en-US"/>
              <a:t>© Capgemini Invent 2021. All rights reserved.</a:t>
            </a:r>
          </a:p>
        </p:txBody>
      </p:sp>
      <p:sp>
        <p:nvSpPr>
          <p:cNvPr id="9" name="Footer Placeholder 8">
            <a:extLst>
              <a:ext uri="{FF2B5EF4-FFF2-40B4-BE49-F238E27FC236}">
                <a16:creationId xmlns:a16="http://schemas.microsoft.com/office/drawing/2014/main" id="{DF043893-7D07-4DC1-B331-74CD30E059D3}"/>
              </a:ext>
            </a:extLst>
          </p:cNvPr>
          <p:cNvSpPr>
            <a:spLocks noGrp="1"/>
          </p:cNvSpPr>
          <p:nvPr>
            <p:ph type="ftr" sz="quarter" idx="11"/>
          </p:nvPr>
        </p:nvSpPr>
        <p:spPr/>
        <p:txBody>
          <a:bodyPr/>
          <a:lstStyle/>
          <a:p>
            <a:pPr>
              <a:spcBef>
                <a:spcPts val="2000"/>
              </a:spcBef>
            </a:pPr>
            <a:r>
              <a:rPr lang="en-US"/>
              <a:t>Presentation Title | Author | Date</a:t>
            </a:r>
          </a:p>
        </p:txBody>
      </p:sp>
      <p:sp>
        <p:nvSpPr>
          <p:cNvPr id="10" name="Slide Number Placeholder 9">
            <a:extLst>
              <a:ext uri="{FF2B5EF4-FFF2-40B4-BE49-F238E27FC236}">
                <a16:creationId xmlns:a16="http://schemas.microsoft.com/office/drawing/2014/main" id="{E37023CB-F28C-4860-B19F-982EB99CBD4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3" name="TextBox 12">
            <a:extLst>
              <a:ext uri="{FF2B5EF4-FFF2-40B4-BE49-F238E27FC236}">
                <a16:creationId xmlns:a16="http://schemas.microsoft.com/office/drawing/2014/main" id="{318298BE-B738-4A97-8B23-8B320335311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3155247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Empty white">
    <p:bg>
      <p:bgPr>
        <a:solidFill>
          <a:schemeClr val="bg1"/>
        </a:solidFill>
        <a:effectLst/>
      </p:bgPr>
    </p:bg>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11" name="Groupe 1">
            <a:extLst>
              <a:ext uri="{FF2B5EF4-FFF2-40B4-BE49-F238E27FC236}">
                <a16:creationId xmlns:a16="http://schemas.microsoft.com/office/drawing/2014/main" id="{7F4F92E5-7A6A-48E3-8B3E-B2136A583F4E}"/>
              </a:ext>
            </a:extLst>
          </p:cNvPr>
          <p:cNvGrpSpPr/>
          <p:nvPr userDrawn="1"/>
        </p:nvGrpSpPr>
        <p:grpSpPr>
          <a:xfrm>
            <a:off x="23002204" y="343146"/>
            <a:ext cx="838872" cy="777976"/>
            <a:chOff x="11501102" y="171573"/>
            <a:chExt cx="419436" cy="388988"/>
          </a:xfrm>
        </p:grpSpPr>
        <p:sp>
          <p:nvSpPr>
            <p:cNvPr id="12" name="Freeform 13">
              <a:extLst>
                <a:ext uri="{FF2B5EF4-FFF2-40B4-BE49-F238E27FC236}">
                  <a16:creationId xmlns:a16="http://schemas.microsoft.com/office/drawing/2014/main" id="{6D5BF8DF-8C5C-49AB-A424-4ADD6C20FDB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13" name="Freeform 14">
              <a:extLst>
                <a:ext uri="{FF2B5EF4-FFF2-40B4-BE49-F238E27FC236}">
                  <a16:creationId xmlns:a16="http://schemas.microsoft.com/office/drawing/2014/main" id="{7324754F-804C-49FE-9E5D-89870A54E063}"/>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4" name="Footer Placeholder 3">
            <a:extLst>
              <a:ext uri="{FF2B5EF4-FFF2-40B4-BE49-F238E27FC236}">
                <a16:creationId xmlns:a16="http://schemas.microsoft.com/office/drawing/2014/main" id="{E2C3B471-E4AD-4C4F-9E65-D3218FBC84DD}"/>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Box 15">
            <a:extLst>
              <a:ext uri="{FF2B5EF4-FFF2-40B4-BE49-F238E27FC236}">
                <a16:creationId xmlns:a16="http://schemas.microsoft.com/office/drawing/2014/main" id="{D511BB7D-29B8-4E83-8E98-917C4327772C}"/>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943099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only short white">
    <p:bg>
      <p:bgPr>
        <a:solidFill>
          <a:schemeClr val="bg1"/>
        </a:solid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D45491AB-AFEF-44AF-BA1B-A3F80FE303B1}"/>
              </a:ext>
            </a:extLst>
          </p:cNvPr>
          <p:cNvSpPr>
            <a:spLocks noGrp="1"/>
          </p:cNvSpPr>
          <p:nvPr>
            <p:ph sz="quarter" idx="16" hasCustomPrompt="1"/>
          </p:nvPr>
        </p:nvSpPr>
        <p:spPr>
          <a:xfrm>
            <a:off x="16224449" y="0"/>
            <a:ext cx="81597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a:t>
            </a:r>
            <a:br>
              <a:rPr lang="en-US"/>
            </a:br>
            <a:r>
              <a:rPr lang="en-US"/>
              <a:t>or delete the placeholder.</a:t>
            </a:r>
            <a:br>
              <a:rPr lang="en-US"/>
            </a:br>
            <a:r>
              <a:rPr lang="en-US"/>
              <a:t>If you enter a photo, you may put</a:t>
            </a:r>
            <a:br>
              <a:rPr lang="en-US"/>
            </a:br>
            <a:r>
              <a:rPr lang="en-US"/>
              <a: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de-DE"/>
          </a:p>
          <a:p>
            <a:pPr lvl="0"/>
            <a:endParaRPr lang="de-DE"/>
          </a:p>
          <a:p>
            <a:pPr lvl="0"/>
            <a:endParaRPr lang="de-DE"/>
          </a:p>
        </p:txBody>
      </p:sp>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1601" y="2253601"/>
            <a:ext cx="15122526"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6" name="TextBox 15">
            <a:extLst>
              <a:ext uri="{FF2B5EF4-FFF2-40B4-BE49-F238E27FC236}">
                <a16:creationId xmlns:a16="http://schemas.microsoft.com/office/drawing/2014/main" id="{9A1103DA-2647-4477-AE16-71B51E851F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1101601" y="3257601"/>
            <a:ext cx="1512252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4">
            <a:extLst>
              <a:ext uri="{FF2B5EF4-FFF2-40B4-BE49-F238E27FC236}">
                <a16:creationId xmlns:a16="http://schemas.microsoft.com/office/drawing/2014/main" id="{DF472641-70ED-450F-A245-40BADB46B6B8}"/>
              </a:ext>
            </a:extLst>
          </p:cNvPr>
          <p:cNvSpPr>
            <a:spLocks noGrp="1"/>
          </p:cNvSpPr>
          <p:nvPr>
            <p:ph type="dt" sz="half" idx="2"/>
          </p:nvPr>
        </p:nvSpPr>
        <p:spPr>
          <a:xfrm>
            <a:off x="18384688" y="13301323"/>
            <a:ext cx="4238484" cy="246222"/>
          </a:xfrm>
          <a:prstGeom prst="rect">
            <a:avLst/>
          </a:prstGeom>
        </p:spPr>
        <p:txBody>
          <a:bodyPr wrap="none" lIns="0" tIns="0" rIns="0" bIns="0" anchor="ctr" anchorCtr="0">
            <a:noAutofit/>
          </a:bodyPr>
          <a:lstStyle>
            <a:lvl1pPr algn="r">
              <a:defRPr lang="de-DE" sz="1600" smtClean="0">
                <a:solidFill>
                  <a:schemeClr val="bg1">
                    <a:lumMod val="65000"/>
                  </a:schemeClr>
                </a:solidFill>
                <a:latin typeface="+mn-lt"/>
              </a:defRPr>
            </a:lvl1pPr>
          </a:lstStyle>
          <a:p>
            <a:pPr>
              <a:spcBef>
                <a:spcPts val="2000"/>
              </a:spcBef>
            </a:pPr>
            <a:r>
              <a:rPr lang="en-US"/>
              <a:t>© Capgemini Invent 2020. All rights reserved.</a:t>
            </a:r>
          </a:p>
        </p:txBody>
      </p:sp>
      <p:sp>
        <p:nvSpPr>
          <p:cNvPr id="18" name="Slide Number Placeholder 37">
            <a:extLst>
              <a:ext uri="{FF2B5EF4-FFF2-40B4-BE49-F238E27FC236}">
                <a16:creationId xmlns:a16="http://schemas.microsoft.com/office/drawing/2014/main" id="{C0F2EE7F-9983-4C22-BFD3-F0078691B841}"/>
              </a:ext>
            </a:extLst>
          </p:cNvPr>
          <p:cNvSpPr>
            <a:spLocks noGrp="1"/>
          </p:cNvSpPr>
          <p:nvPr>
            <p:ph type="sldNum" sz="quarter" idx="4"/>
          </p:nvPr>
        </p:nvSpPr>
        <p:spPr>
          <a:xfrm>
            <a:off x="22815903" y="13301323"/>
            <a:ext cx="465330" cy="246222"/>
          </a:xfrm>
          <a:prstGeom prst="rect">
            <a:avLst/>
          </a:prstGeom>
        </p:spPr>
        <p:txBody>
          <a:bodyPr wrap="square" lIns="0" tIns="0" rIns="0" bIns="0" anchor="ctr" anchorCtr="0">
            <a:spAutoFit/>
          </a:bodyPr>
          <a:lstStyle>
            <a:lvl1pPr algn="r">
              <a:defRPr lang="de-DE" sz="1600" smtClean="0">
                <a:solidFill>
                  <a:schemeClr val="bg1">
                    <a:lumMod val="65000"/>
                  </a:schemeClr>
                </a:solidFill>
                <a:latin typeface="+mn-lt"/>
                <a:cs typeface="Arial" panose="020B0604020202020204" pitchFamily="34" charset="0"/>
              </a:defRPr>
            </a:lvl1pPr>
          </a:lstStyle>
          <a:p>
            <a:fld id="{5D9A5160-6218-4E5A-B9E6-B93E3DAE377C}" type="slidenum">
              <a:rPr lang="en-US" smtClean="0"/>
              <a:pPr/>
              <a:t>‹#›</a:t>
            </a:fld>
            <a:endParaRPr lang="en-US"/>
          </a:p>
        </p:txBody>
      </p:sp>
    </p:spTree>
    <p:extLst>
      <p:ext uri="{BB962C8B-B14F-4D97-AF65-F5344CB8AC3E}">
        <p14:creationId xmlns:p14="http://schemas.microsoft.com/office/powerpoint/2010/main" val="1465455521"/>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1601" y="2253601"/>
            <a:ext cx="15122526"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45491AB-AFEF-44AF-BA1B-A3F80FE303B1}"/>
              </a:ext>
            </a:extLst>
          </p:cNvPr>
          <p:cNvSpPr>
            <a:spLocks noGrp="1"/>
          </p:cNvSpPr>
          <p:nvPr>
            <p:ph sz="quarter" idx="16" hasCustomPrompt="1"/>
          </p:nvPr>
        </p:nvSpPr>
        <p:spPr>
          <a:xfrm>
            <a:off x="16224251" y="0"/>
            <a:ext cx="81597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a:t>
            </a:r>
            <a:br>
              <a:rPr lang="en-US"/>
            </a:br>
            <a:r>
              <a:rPr lang="en-US"/>
              <a:t>or delete the placeholder.</a:t>
            </a:r>
            <a:br>
              <a:rPr lang="en-US"/>
            </a:br>
            <a:r>
              <a:rPr lang="en-US"/>
              <a:t>If you enter a photo, you may put</a:t>
            </a:r>
            <a:br>
              <a:rPr lang="en-US"/>
            </a:br>
            <a:r>
              <a:rPr lang="en-US"/>
              <a: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de-DE"/>
          </a:p>
          <a:p>
            <a:pPr lvl="0"/>
            <a:endParaRPr lang="de-DE"/>
          </a:p>
          <a:p>
            <a:pPr lvl="0"/>
            <a:endParaRPr lang="de-DE"/>
          </a:p>
        </p:txBody>
      </p:sp>
      <p:sp>
        <p:nvSpPr>
          <p:cNvPr id="16" name="TextBox 15">
            <a:extLst>
              <a:ext uri="{FF2B5EF4-FFF2-40B4-BE49-F238E27FC236}">
                <a16:creationId xmlns:a16="http://schemas.microsoft.com/office/drawing/2014/main" id="{9A1103DA-2647-4477-AE16-71B51E851F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1101601" y="3257601"/>
            <a:ext cx="1512252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066221"/>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11090274"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1101600" y="2253601"/>
            <a:ext cx="110916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382AF340-A032-40DA-82A1-CE365BC5F6F7}"/>
              </a:ext>
            </a:extLst>
          </p:cNvPr>
          <p:cNvSpPr>
            <a:spLocks noGrp="1"/>
          </p:cNvSpPr>
          <p:nvPr>
            <p:ph sz="quarter" idx="16" hasCustomPrompt="1"/>
          </p:nvPr>
        </p:nvSpPr>
        <p:spPr>
          <a:xfrm>
            <a:off x="12192000" y="0"/>
            <a:ext cx="1219200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endParaRPr lang="en-US"/>
          </a:p>
          <a:p>
            <a:pPr lvl="0"/>
            <a:endParaRPr lang="en-US"/>
          </a:p>
          <a:p>
            <a:pPr lvl="0"/>
            <a:endParaRPr lang="en-US"/>
          </a:p>
          <a:p>
            <a:pPr lvl="0"/>
            <a:endParaRPr lang="en-US"/>
          </a:p>
        </p:txBody>
      </p:sp>
      <p:sp>
        <p:nvSpPr>
          <p:cNvPr id="14" name="TextBox 13">
            <a:extLst>
              <a:ext uri="{FF2B5EF4-FFF2-40B4-BE49-F238E27FC236}">
                <a16:creationId xmlns:a16="http://schemas.microsoft.com/office/drawing/2014/main" id="{CBCBF462-D264-41E3-8E6E-12C93095B6F6}"/>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8F1655B6-7DE6-4895-863F-EF917B2F07E5}"/>
              </a:ext>
            </a:extLst>
          </p:cNvPr>
          <p:cNvSpPr>
            <a:spLocks noGrp="1"/>
          </p:cNvSpPr>
          <p:nvPr>
            <p:ph type="body" sz="quarter" idx="17"/>
          </p:nvPr>
        </p:nvSpPr>
        <p:spPr>
          <a:xfrm>
            <a:off x="1101601" y="3257551"/>
            <a:ext cx="11090274"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1056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8" y="13814"/>
            <a:ext cx="7044276" cy="2232000"/>
          </a:xfrm>
        </p:spPr>
        <p:txBody>
          <a:body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87EC564E-FF0C-4CAE-9EB8-66745BBF6361}"/>
              </a:ext>
            </a:extLst>
          </p:cNvPr>
          <p:cNvSpPr>
            <a:spLocks noGrp="1"/>
          </p:cNvSpPr>
          <p:nvPr>
            <p:ph type="body" sz="quarter" idx="15" hasCustomPrompt="1"/>
          </p:nvPr>
        </p:nvSpPr>
        <p:spPr>
          <a:xfrm>
            <a:off x="1101601" y="2253601"/>
            <a:ext cx="7044278"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AC77C619-71BE-40FC-B5DC-3825A2271B15}"/>
              </a:ext>
            </a:extLst>
          </p:cNvPr>
          <p:cNvSpPr>
            <a:spLocks noGrp="1"/>
          </p:cNvSpPr>
          <p:nvPr>
            <p:ph sz="quarter" idx="16" hasCustomPrompt="1"/>
          </p:nvPr>
        </p:nvSpPr>
        <p:spPr>
          <a:xfrm>
            <a:off x="8147051" y="0"/>
            <a:ext cx="16236950" cy="13716000"/>
          </a:xfrm>
        </p:spPr>
        <p:txBody>
          <a:bodyPr rIns="0" anchor="ctr"/>
          <a:lstStyle>
            <a:lvl1pPr algn="ctr">
              <a:defRPr>
                <a:solidFill>
                  <a:schemeClr val="bg2">
                    <a:lumMod val="50000"/>
                  </a:schemeClr>
                </a:solidFill>
              </a:defRPr>
            </a:lvl1pPr>
            <a:lvl2pPr algn="ctr">
              <a:defRPr/>
            </a:lvl2pPr>
            <a:lvl3pPr algn="ctr">
              <a:defRPr/>
            </a:lvl3pPr>
            <a:lvl4pPr algn="ctr">
              <a:defRPr/>
            </a:lvl4pPr>
            <a:lvl5pPr algn="ctr">
              <a:defRPr/>
            </a:lvl5pPr>
          </a:lstStyle>
          <a:p>
            <a:pPr lvl="0"/>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de-DE"/>
          </a:p>
        </p:txBody>
      </p:sp>
      <p:sp>
        <p:nvSpPr>
          <p:cNvPr id="16" name="TextBox 15">
            <a:extLst>
              <a:ext uri="{FF2B5EF4-FFF2-40B4-BE49-F238E27FC236}">
                <a16:creationId xmlns:a16="http://schemas.microsoft.com/office/drawing/2014/main" id="{11A30F82-81C1-4E2B-94AA-331A0199BDD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8E2B1C54-0AD3-4FF3-816C-0A6E18F968D3}"/>
              </a:ext>
            </a:extLst>
          </p:cNvPr>
          <p:cNvSpPr>
            <a:spLocks noGrp="1"/>
          </p:cNvSpPr>
          <p:nvPr>
            <p:ph type="body" sz="quarter" idx="17"/>
          </p:nvPr>
        </p:nvSpPr>
        <p:spPr>
          <a:xfrm>
            <a:off x="1101600" y="3257551"/>
            <a:ext cx="704427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60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4050B3-4C6B-4B8B-AB7F-004801BF3427}"/>
              </a:ext>
            </a:extLst>
          </p:cNvPr>
          <p:cNvGraphicFramePr>
            <a:graphicFrameLocks noChangeAspect="1"/>
          </p:cNvGraphicFramePr>
          <p:nvPr userDrawn="1">
            <p:custDataLst>
              <p:tags r:id="rId1"/>
            </p:custDataLst>
            <p:extLst>
              <p:ext uri="{D42A27DB-BD31-4B8C-83A1-F6EECF244321}">
                <p14:modId xmlns:p14="http://schemas.microsoft.com/office/powerpoint/2010/main" val="2250306666"/>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664050B3-4C6B-4B8B-AB7F-004801BF342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DCB80F-3242-44E5-9991-350FE7364BEF}"/>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000" b="0" i="0" baseline="0">
              <a:solidFill>
                <a:schemeClr val="tx1"/>
              </a:solidFill>
              <a:latin typeface="Ubuntu" panose="020B0504030602030204" pitchFamily="34" charset="0"/>
              <a:ea typeface="+mn-ea"/>
              <a:cs typeface="+mn-cs"/>
              <a:sym typeface="Ubuntu" panose="020B0504030602030204" pitchFamily="34" charset="0"/>
            </a:endParaRPr>
          </a:p>
        </p:txBody>
      </p:sp>
      <p:pic>
        <p:nvPicPr>
          <p:cNvPr id="3" name="Picture 2">
            <a:extLst>
              <a:ext uri="{FF2B5EF4-FFF2-40B4-BE49-F238E27FC236}">
                <a16:creationId xmlns:a16="http://schemas.microsoft.com/office/drawing/2014/main" id="{4C3838DB-DD02-4394-9288-6241B74BBDD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6806"/>
          <a:stretch/>
        </p:blipFill>
        <p:spPr>
          <a:xfrm rot="16200000">
            <a:off x="5541460" y="-5126542"/>
            <a:ext cx="13301084" cy="24383996"/>
          </a:xfrm>
          <a:prstGeom prst="rect">
            <a:avLst/>
          </a:prstGeom>
        </p:spPr>
      </p:pic>
      <p:sp>
        <p:nvSpPr>
          <p:cNvPr id="22" name="Subtitle 2"/>
          <p:cNvSpPr>
            <a:spLocks noGrp="1"/>
          </p:cNvSpPr>
          <p:nvPr>
            <p:ph type="subTitle" idx="1" hasCustomPrompt="1"/>
          </p:nvPr>
        </p:nvSpPr>
        <p:spPr>
          <a:xfrm>
            <a:off x="2160001" y="10870604"/>
            <a:ext cx="12469718" cy="73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a:lnSpc>
                <a:spcPct val="100000"/>
              </a:lnSpc>
              <a:spcBef>
                <a:spcPts val="0"/>
              </a:spcBef>
              <a:defRPr lang="en-US" sz="4000" spc="0" baseline="0" dirty="0">
                <a:solidFill>
                  <a:schemeClr val="bg1"/>
                </a:solidFill>
              </a:defRPr>
            </a:lvl1pPr>
          </a:lstStyle>
          <a:p>
            <a:pPr marR="0" lvl="0" fontAlgn="auto">
              <a:spcAft>
                <a:spcPts val="0"/>
              </a:spcAft>
              <a:buClrTx/>
              <a:buSzTx/>
              <a:tabLst/>
            </a:pPr>
            <a:r>
              <a:rPr lang="en-US"/>
              <a:t>Click to insert location and date</a:t>
            </a:r>
          </a:p>
        </p:txBody>
      </p:sp>
      <p:grpSp>
        <p:nvGrpSpPr>
          <p:cNvPr id="24" name="Graphic 4">
            <a:extLst>
              <a:ext uri="{FF2B5EF4-FFF2-40B4-BE49-F238E27FC236}">
                <a16:creationId xmlns:a16="http://schemas.microsoft.com/office/drawing/2014/main" id="{2866234A-554F-4BBB-A5CF-58DAAC7A7927}"/>
              </a:ext>
            </a:extLst>
          </p:cNvPr>
          <p:cNvGrpSpPr>
            <a:grpSpLocks/>
          </p:cNvGrpSpPr>
          <p:nvPr userDrawn="1"/>
        </p:nvGrpSpPr>
        <p:grpSpPr>
          <a:xfrm>
            <a:off x="16218677" y="973322"/>
            <a:ext cx="7114122" cy="1092300"/>
            <a:chOff x="3176111" y="1257136"/>
            <a:chExt cx="5719756" cy="878207"/>
          </a:xfrm>
        </p:grpSpPr>
        <p:sp>
          <p:nvSpPr>
            <p:cNvPr id="25" name="Freeform: Shape 24">
              <a:extLst>
                <a:ext uri="{FF2B5EF4-FFF2-40B4-BE49-F238E27FC236}">
                  <a16:creationId xmlns:a16="http://schemas.microsoft.com/office/drawing/2014/main" id="{48A48368-23F7-435B-9C36-2DB5837D88E6}"/>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6" name="Freeform: Shape 25">
              <a:extLst>
                <a:ext uri="{FF2B5EF4-FFF2-40B4-BE49-F238E27FC236}">
                  <a16:creationId xmlns:a16="http://schemas.microsoft.com/office/drawing/2014/main" id="{EF823941-B648-418E-B46F-23726D3EC4CE}"/>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7" name="Freeform: Shape 26">
              <a:extLst>
                <a:ext uri="{FF2B5EF4-FFF2-40B4-BE49-F238E27FC236}">
                  <a16:creationId xmlns:a16="http://schemas.microsoft.com/office/drawing/2014/main" id="{F0DDDCC1-860C-4945-8B70-CB8FE5BAA464}"/>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8" name="Freeform: Shape 27">
              <a:extLst>
                <a:ext uri="{FF2B5EF4-FFF2-40B4-BE49-F238E27FC236}">
                  <a16:creationId xmlns:a16="http://schemas.microsoft.com/office/drawing/2014/main" id="{C087AF91-C341-4CEE-9EEF-42CD356BCA8B}"/>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9" name="Freeform: Shape 28">
              <a:extLst>
                <a:ext uri="{FF2B5EF4-FFF2-40B4-BE49-F238E27FC236}">
                  <a16:creationId xmlns:a16="http://schemas.microsoft.com/office/drawing/2014/main" id="{0FFAD3AB-1B8D-4DCE-8040-514FBE18CCF8}"/>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0" name="Freeform: Shape 29">
              <a:extLst>
                <a:ext uri="{FF2B5EF4-FFF2-40B4-BE49-F238E27FC236}">
                  <a16:creationId xmlns:a16="http://schemas.microsoft.com/office/drawing/2014/main" id="{FB5A9034-EBBB-4FEA-9CF9-86A220F932DC}"/>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1" name="Freeform: Shape 30">
              <a:extLst>
                <a:ext uri="{FF2B5EF4-FFF2-40B4-BE49-F238E27FC236}">
                  <a16:creationId xmlns:a16="http://schemas.microsoft.com/office/drawing/2014/main" id="{5C7C0D9E-8588-453F-A5CF-C2800171BD3E}"/>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2" name="Freeform: Shape 31">
              <a:extLst>
                <a:ext uri="{FF2B5EF4-FFF2-40B4-BE49-F238E27FC236}">
                  <a16:creationId xmlns:a16="http://schemas.microsoft.com/office/drawing/2014/main" id="{38D15F60-3C20-437A-AC32-E3F31953F8D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33" name="Freeform: Shape 32">
              <a:extLst>
                <a:ext uri="{FF2B5EF4-FFF2-40B4-BE49-F238E27FC236}">
                  <a16:creationId xmlns:a16="http://schemas.microsoft.com/office/drawing/2014/main" id="{09E32212-A802-47EC-A9CF-ADC9656D0885}"/>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4" name="Freeform: Shape 33">
              <a:extLst>
                <a:ext uri="{FF2B5EF4-FFF2-40B4-BE49-F238E27FC236}">
                  <a16:creationId xmlns:a16="http://schemas.microsoft.com/office/drawing/2014/main" id="{420F68B9-AD51-4ED7-8602-A5B10D62DCFB}"/>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5" name="Freeform: Shape 34">
              <a:extLst>
                <a:ext uri="{FF2B5EF4-FFF2-40B4-BE49-F238E27FC236}">
                  <a16:creationId xmlns:a16="http://schemas.microsoft.com/office/drawing/2014/main" id="{918D92F8-44A3-4D30-AA4B-735DA73F2CE6}"/>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6" name="Freeform: Shape 35">
              <a:extLst>
                <a:ext uri="{FF2B5EF4-FFF2-40B4-BE49-F238E27FC236}">
                  <a16:creationId xmlns:a16="http://schemas.microsoft.com/office/drawing/2014/main" id="{DC992723-DD27-4C2D-B33E-BA86F4AD2894}"/>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sp>
        <p:nvSpPr>
          <p:cNvPr id="6" name="Text Placeholder 5">
            <a:extLst>
              <a:ext uri="{FF2B5EF4-FFF2-40B4-BE49-F238E27FC236}">
                <a16:creationId xmlns:a16="http://schemas.microsoft.com/office/drawing/2014/main" id="{450A95E3-5780-42DC-9996-E26F09FF5EBD}"/>
              </a:ext>
            </a:extLst>
          </p:cNvPr>
          <p:cNvSpPr>
            <a:spLocks noGrp="1"/>
          </p:cNvSpPr>
          <p:nvPr>
            <p:ph type="body" sz="quarter" idx="12" hasCustomPrompt="1"/>
          </p:nvPr>
        </p:nvSpPr>
        <p:spPr>
          <a:xfrm>
            <a:off x="2160000" y="11898562"/>
            <a:ext cx="12480272" cy="1007816"/>
          </a:xfrm>
        </p:spPr>
        <p:txBody>
          <a:bodyPr lIns="0" rIns="0" anchor="b" anchorCtr="0">
            <a:noAutofit/>
          </a:bodyPr>
          <a:lstStyle>
            <a:lvl1pPr>
              <a:spcBef>
                <a:spcPts val="0"/>
              </a:spcBef>
              <a:defRPr sz="3200" b="0">
                <a:solidFill>
                  <a:schemeClr val="bg1"/>
                </a:solidFill>
              </a:defRPr>
            </a:lvl1pPr>
            <a:lvl2pPr>
              <a:defRPr sz="2800"/>
            </a:lvl2pPr>
            <a:lvl3pPr>
              <a:defRPr sz="2800"/>
            </a:lvl3pPr>
            <a:lvl4pPr>
              <a:defRPr sz="2800"/>
            </a:lvl4pPr>
            <a:lvl5pPr>
              <a:defRPr sz="2800"/>
            </a:lvl5pPr>
          </a:lstStyle>
          <a:p>
            <a:pPr lvl="0"/>
            <a:r>
              <a:rPr lang="en-US"/>
              <a:t>Optional: Click to insert name</a:t>
            </a:r>
          </a:p>
        </p:txBody>
      </p:sp>
      <p:sp>
        <p:nvSpPr>
          <p:cNvPr id="5" name="Title 4">
            <a:extLst>
              <a:ext uri="{FF2B5EF4-FFF2-40B4-BE49-F238E27FC236}">
                <a16:creationId xmlns:a16="http://schemas.microsoft.com/office/drawing/2014/main" id="{26E8D06D-29A8-47AF-A4B7-3EF420F61462}"/>
              </a:ext>
            </a:extLst>
          </p:cNvPr>
          <p:cNvSpPr>
            <a:spLocks noGrp="1"/>
          </p:cNvSpPr>
          <p:nvPr>
            <p:ph type="title"/>
          </p:nvPr>
        </p:nvSpPr>
        <p:spPr>
          <a:xfrm>
            <a:off x="2160001" y="7959726"/>
            <a:ext cx="12469718" cy="2590800"/>
          </a:xfrm>
        </p:spPr>
        <p:txBody>
          <a:bodyPr vert="horz" lIns="0" tIns="0" rIns="0" bIns="0" rtlCol="0" anchor="b" anchorCtr="0">
            <a:noAutofit/>
          </a:bodyPr>
          <a:lstStyle>
            <a:lvl1pPr>
              <a:defRPr lang="de-DE" sz="6000" cap="all" spc="1600">
                <a:solidFill>
                  <a:schemeClr val="bg1"/>
                </a:solidFill>
                <a:ea typeface="+mn-ea"/>
                <a:cs typeface="+mn-cs"/>
              </a:defRPr>
            </a:lvl1pPr>
          </a:lstStyle>
          <a:p>
            <a:pPr lvl="0">
              <a:spcBef>
                <a:spcPts val="0"/>
              </a:spcBef>
              <a:buFont typeface="Arial" panose="020B0604020202020204" pitchFamily="34" charset="0"/>
            </a:pPr>
            <a:r>
              <a:rPr lang="en-US"/>
              <a:t>Click to edit Master title style</a:t>
            </a:r>
            <a:endParaRPr lang="de-DE"/>
          </a:p>
        </p:txBody>
      </p:sp>
      <p:sp>
        <p:nvSpPr>
          <p:cNvPr id="37" name="TextBox 36"/>
          <p:cNvSpPr txBox="1"/>
          <p:nvPr userDrawn="1">
            <p:custDataLst>
              <p:tags r:id="rId3"/>
            </p:custDataLst>
          </p:nvPr>
        </p:nvSpPr>
        <p:spPr>
          <a:xfrm>
            <a:off x="20024970" y="12536958"/>
            <a:ext cx="3255699" cy="369332"/>
          </a:xfrm>
          <a:prstGeom prst="rect">
            <a:avLst/>
          </a:prstGeom>
          <a:noFill/>
        </p:spPr>
        <p:txBody>
          <a:bodyPr vert="horz" wrap="none" lIns="0" tIns="0" rIns="0" bIns="0" rtlCol="0" anchor="ctr" anchorCtr="0">
            <a:spAutoFit/>
          </a:bodyPr>
          <a:lstStyle/>
          <a:p>
            <a:pPr algn="r">
              <a:spcBef>
                <a:spcPts val="2000"/>
              </a:spcBef>
            </a:pPr>
            <a:r>
              <a:rPr lang="en-GB" sz="2400" b="1">
                <a:solidFill>
                  <a:schemeClr val="accent2">
                    <a:lumMod val="100000"/>
                  </a:schemeClr>
                </a:solidFill>
                <a:latin typeface="Ubuntu" panose="020B0504030602030204"/>
                <a:cs typeface="Times New Roman" pitchFamily="18" charset="0"/>
              </a:rPr>
              <a:t>Company Confidential</a:t>
            </a:r>
            <a:endParaRPr lang="en-GB" sz="2400" b="1">
              <a:solidFill>
                <a:schemeClr val="accent2">
                  <a:lumMod val="100000"/>
                </a:schemeClr>
              </a:solidFill>
              <a:latin typeface="Ubuntu" panose="020B0504030602030204"/>
              <a:ea typeface="Times New Roman" pitchFamily="18" charset="0"/>
              <a:cs typeface="Times New Roman" pitchFamily="18" charset="0"/>
            </a:endParaRPr>
          </a:p>
        </p:txBody>
      </p:sp>
    </p:spTree>
    <p:extLst>
      <p:ext uri="{BB962C8B-B14F-4D97-AF65-F5344CB8AC3E}">
        <p14:creationId xmlns:p14="http://schemas.microsoft.com/office/powerpoint/2010/main" val="2633164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003CB7C-5AB2-4487-B779-DFE57F79C583}"/>
              </a:ext>
            </a:extLst>
          </p:cNvPr>
          <p:cNvSpPr>
            <a:spLocks noGrp="1"/>
          </p:cNvSpPr>
          <p:nvPr>
            <p:ph type="body" sz="quarter" idx="16" hasCustomPrompt="1"/>
          </p:nvPr>
        </p:nvSpPr>
        <p:spPr>
          <a:xfrm>
            <a:off x="8889488" y="2253601"/>
            <a:ext cx="139680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7" name="Title 3">
            <a:extLst>
              <a:ext uri="{FF2B5EF4-FFF2-40B4-BE49-F238E27FC236}">
                <a16:creationId xmlns:a16="http://schemas.microsoft.com/office/drawing/2014/main" id="{FD9A56C5-A335-4717-943C-1B30D3A7BAE3}"/>
              </a:ext>
            </a:extLst>
          </p:cNvPr>
          <p:cNvSpPr>
            <a:spLocks noGrp="1"/>
          </p:cNvSpPr>
          <p:nvPr>
            <p:ph type="title"/>
          </p:nvPr>
        </p:nvSpPr>
        <p:spPr>
          <a:xfrm>
            <a:off x="8890814" y="13814"/>
            <a:ext cx="13968000" cy="2232000"/>
          </a:xfrm>
        </p:spPr>
        <p:txBody>
          <a:bodyPr rIns="72000"/>
          <a:lstStyle/>
          <a:p>
            <a:r>
              <a:rPr lang="en-US"/>
              <a:t>Click to edit Master title style</a:t>
            </a:r>
            <a:endParaRPr lang="de-DE"/>
          </a:p>
        </p:txBody>
      </p:sp>
      <p:sp>
        <p:nvSpPr>
          <p:cNvPr id="10" name="Content Placeholder 6">
            <a:extLst>
              <a:ext uri="{FF2B5EF4-FFF2-40B4-BE49-F238E27FC236}">
                <a16:creationId xmlns:a16="http://schemas.microsoft.com/office/drawing/2014/main" id="{1FB09CE1-4960-4180-A97F-09992813E132}"/>
              </a:ext>
            </a:extLst>
          </p:cNvPr>
          <p:cNvSpPr>
            <a:spLocks noGrp="1"/>
          </p:cNvSpPr>
          <p:nvPr>
            <p:ph sz="quarter" idx="17" hasCustomPrompt="1"/>
          </p:nvPr>
        </p:nvSpPr>
        <p:spPr>
          <a:xfrm>
            <a:off x="1" y="0"/>
            <a:ext cx="81470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or delete the placeholder.</a:t>
            </a:r>
            <a:br>
              <a:rPr lang="en-US"/>
            </a:br>
            <a:r>
              <a:rPr lang="en-US"/>
              <a:t>If you enter a photo, you may put a</a:t>
            </a:r>
            <a:br>
              <a:rPr lang="en-US"/>
            </a:br>
            <a:r>
              <a:rPr lang="en-US"/>
              <a:t> rectangle with a gradient </a:t>
            </a:r>
            <a:br>
              <a:rPr lang="en-US"/>
            </a:br>
            <a:r>
              <a:rPr lang="en-US"/>
              <a:t>from template color to transparent before it.</a:t>
            </a:r>
          </a:p>
          <a:p>
            <a:pPr lvl="0"/>
            <a:endParaRPr lang="en-US"/>
          </a:p>
          <a:p>
            <a:pPr lvl="0"/>
            <a:endParaRPr lang="en-US"/>
          </a:p>
          <a:p>
            <a:pPr lvl="0"/>
            <a:endParaRPr lang="en-US"/>
          </a:p>
          <a:p>
            <a:pPr lvl="0"/>
            <a:endParaRPr lang="en-US"/>
          </a:p>
        </p:txBody>
      </p:sp>
      <p:sp>
        <p:nvSpPr>
          <p:cNvPr id="14" name="TextBox 13">
            <a:extLst>
              <a:ext uri="{FF2B5EF4-FFF2-40B4-BE49-F238E27FC236}">
                <a16:creationId xmlns:a16="http://schemas.microsoft.com/office/drawing/2014/main" id="{2CEB415E-192A-480A-BE70-2D78ED3BB0D7}"/>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6">
            <a:extLst>
              <a:ext uri="{FF2B5EF4-FFF2-40B4-BE49-F238E27FC236}">
                <a16:creationId xmlns:a16="http://schemas.microsoft.com/office/drawing/2014/main" id="{9219CA61-951E-46A4-A7C6-8A4C09FDC629}"/>
              </a:ext>
            </a:extLst>
          </p:cNvPr>
          <p:cNvSpPr>
            <a:spLocks noGrp="1"/>
          </p:cNvSpPr>
          <p:nvPr>
            <p:ph type="body" sz="quarter" idx="18"/>
          </p:nvPr>
        </p:nvSpPr>
        <p:spPr>
          <a:xfrm>
            <a:off x="8890814" y="3257550"/>
            <a:ext cx="13925088"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637266"/>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2959998" y="13814"/>
            <a:ext cx="9936000"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7895A1A3-A6AA-456A-98DD-23651F1D1DBB}"/>
              </a:ext>
            </a:extLst>
          </p:cNvPr>
          <p:cNvSpPr>
            <a:spLocks noGrp="1"/>
          </p:cNvSpPr>
          <p:nvPr>
            <p:ph type="body" sz="quarter" idx="15" hasCustomPrompt="1"/>
          </p:nvPr>
        </p:nvSpPr>
        <p:spPr>
          <a:xfrm>
            <a:off x="12959998" y="2253601"/>
            <a:ext cx="99360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58133328-A848-4258-B037-D4C4F7935251}"/>
              </a:ext>
            </a:extLst>
          </p:cNvPr>
          <p:cNvSpPr>
            <a:spLocks noGrp="1"/>
          </p:cNvSpPr>
          <p:nvPr>
            <p:ph sz="quarter" idx="16" hasCustomPrompt="1"/>
          </p:nvPr>
        </p:nvSpPr>
        <p:spPr>
          <a:xfrm>
            <a:off x="0" y="0"/>
            <a:ext cx="12192000" cy="13716000"/>
          </a:xfrm>
        </p:spPr>
        <p:txBody>
          <a:bodyPr vert="horz" lIns="0" tIns="0" rIns="0" bIns="0" rtlCol="0" anchor="ctr">
            <a:normAutofit/>
          </a:bodyPr>
          <a:lstStyle>
            <a:lvl1pPr algn="ctr">
              <a:defRPr lang="en-US" dirty="0" smtClean="0">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lgn="ctr"/>
            <a:endParaRPr lang="en-US"/>
          </a:p>
          <a:p>
            <a:pPr lvl="0" algn="ctr"/>
            <a:endParaRPr lang="en-US"/>
          </a:p>
          <a:p>
            <a:pPr lvl="0" algn="ctr"/>
            <a:endParaRPr lang="en-US"/>
          </a:p>
        </p:txBody>
      </p:sp>
      <p:sp>
        <p:nvSpPr>
          <p:cNvPr id="16" name="TextBox 15">
            <a:extLst>
              <a:ext uri="{FF2B5EF4-FFF2-40B4-BE49-F238E27FC236}">
                <a16:creationId xmlns:a16="http://schemas.microsoft.com/office/drawing/2014/main" id="{57D78940-BCA0-40A2-ABA7-29AB06BDCCA2}"/>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3F2C12DC-68D5-4DF5-891E-DAEB8A4AB654}"/>
              </a:ext>
            </a:extLst>
          </p:cNvPr>
          <p:cNvSpPr>
            <a:spLocks noGrp="1"/>
          </p:cNvSpPr>
          <p:nvPr>
            <p:ph type="body" sz="quarter" idx="17"/>
          </p:nvPr>
        </p:nvSpPr>
        <p:spPr>
          <a:xfrm>
            <a:off x="12959998" y="3254400"/>
            <a:ext cx="9936000"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725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6848001" y="13814"/>
            <a:ext cx="6194214"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1E60E17A-5838-4005-9705-347015383B9D}"/>
              </a:ext>
            </a:extLst>
          </p:cNvPr>
          <p:cNvSpPr>
            <a:spLocks noGrp="1"/>
          </p:cNvSpPr>
          <p:nvPr>
            <p:ph type="body" sz="quarter" idx="15" hasCustomPrompt="1"/>
          </p:nvPr>
        </p:nvSpPr>
        <p:spPr>
          <a:xfrm>
            <a:off x="16848001" y="2253601"/>
            <a:ext cx="6194214"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C61ED221-E618-4FAF-A03D-57D8E0C05464}"/>
              </a:ext>
            </a:extLst>
          </p:cNvPr>
          <p:cNvSpPr>
            <a:spLocks noGrp="1"/>
          </p:cNvSpPr>
          <p:nvPr>
            <p:ph sz="quarter" idx="16" hasCustomPrompt="1"/>
          </p:nvPr>
        </p:nvSpPr>
        <p:spPr>
          <a:xfrm>
            <a:off x="1" y="0"/>
            <a:ext cx="1622425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9DF0DAEF-5061-4C45-8534-20B4BEBDA8FD}"/>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A5D540B2-D15B-4D80-BDAD-38C1BABD9413}"/>
              </a:ext>
            </a:extLst>
          </p:cNvPr>
          <p:cNvSpPr>
            <a:spLocks noGrp="1"/>
          </p:cNvSpPr>
          <p:nvPr>
            <p:ph type="body" sz="quarter" idx="17"/>
          </p:nvPr>
        </p:nvSpPr>
        <p:spPr>
          <a:xfrm>
            <a:off x="16848001" y="3254400"/>
            <a:ext cx="6194214"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70824"/>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0401" y="2251077"/>
            <a:ext cx="15122526"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67DA9605-7E47-4EDE-A322-C6B08A509886}"/>
              </a:ext>
            </a:extLst>
          </p:cNvPr>
          <p:cNvSpPr>
            <a:spLocks noGrp="1"/>
          </p:cNvSpPr>
          <p:nvPr>
            <p:ph sz="quarter" idx="16" hasCustomPrompt="1"/>
          </p:nvPr>
        </p:nvSpPr>
        <p:spPr>
          <a:xfrm>
            <a:off x="16224251" y="0"/>
            <a:ext cx="8159750"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a:t>
            </a:r>
            <a:br>
              <a:rPr lang="en-US"/>
            </a:br>
            <a:r>
              <a:rPr lang="en-US"/>
              <a:t>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1F62E3C9-BB70-4CF4-98F9-292D7381F72C}"/>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F13880FA-A20C-4104-8D48-DC99C13D0B89}"/>
              </a:ext>
            </a:extLst>
          </p:cNvPr>
          <p:cNvSpPr>
            <a:spLocks noGrp="1"/>
          </p:cNvSpPr>
          <p:nvPr>
            <p:ph type="body" sz="quarter" idx="17"/>
          </p:nvPr>
        </p:nvSpPr>
        <p:spPr>
          <a:xfrm>
            <a:off x="1102769" y="3257600"/>
            <a:ext cx="15122526" cy="9077300"/>
          </a:xfrm>
        </p:spPr>
        <p:txBody>
          <a:bodyPr rIns="216000">
            <a:normAutofit/>
          </a:bodyPr>
          <a:lstStyle>
            <a:lvl1pP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200">
                <a:solidFill>
                  <a:schemeClr val="bg1"/>
                </a:solidFill>
              </a:defRPr>
            </a:lvl4pPr>
            <a:lvl5pPr>
              <a:buClr>
                <a:schemeClr val="bg1"/>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149794"/>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11090274" cy="2232000"/>
          </a:xfrm>
        </p:spPr>
        <p:txBody>
          <a:bodyPr rIns="72000"/>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1100400" y="2253601"/>
            <a:ext cx="11091600"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824D0424-ABA0-4663-A62C-3D368C2B66C7}"/>
              </a:ext>
            </a:extLst>
          </p:cNvPr>
          <p:cNvSpPr>
            <a:spLocks noGrp="1"/>
          </p:cNvSpPr>
          <p:nvPr>
            <p:ph sz="quarter" idx="16" hasCustomPrompt="1"/>
          </p:nvPr>
        </p:nvSpPr>
        <p:spPr>
          <a:xfrm>
            <a:off x="12192000" y="0"/>
            <a:ext cx="12192000"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4" name="TextBox 13">
            <a:extLst>
              <a:ext uri="{FF2B5EF4-FFF2-40B4-BE49-F238E27FC236}">
                <a16:creationId xmlns:a16="http://schemas.microsoft.com/office/drawing/2014/main" id="{5711E1CB-6482-4703-A2CF-1E8703520C4C}"/>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33B64D18-C45E-440C-9C66-6F1DDAC0172E}"/>
              </a:ext>
            </a:extLst>
          </p:cNvPr>
          <p:cNvSpPr>
            <a:spLocks noGrp="1"/>
          </p:cNvSpPr>
          <p:nvPr>
            <p:ph type="body" sz="quarter" idx="17"/>
          </p:nvPr>
        </p:nvSpPr>
        <p:spPr>
          <a:xfrm>
            <a:off x="1101727" y="3254400"/>
            <a:ext cx="11090274" cy="9077300"/>
          </a:xfrm>
        </p:spPr>
        <p:txBody>
          <a:bodyPr vert="horz" lIns="0" tIns="0" rIns="21600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3487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7045602" cy="2232000"/>
          </a:xfrm>
        </p:spPr>
        <p:txBody>
          <a:bodyPr/>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87EC564E-FF0C-4CAE-9EB8-66745BBF6361}"/>
              </a:ext>
            </a:extLst>
          </p:cNvPr>
          <p:cNvSpPr>
            <a:spLocks noGrp="1"/>
          </p:cNvSpPr>
          <p:nvPr>
            <p:ph type="body" sz="quarter" idx="15" hasCustomPrompt="1"/>
          </p:nvPr>
        </p:nvSpPr>
        <p:spPr>
          <a:xfrm>
            <a:off x="1100401" y="2253601"/>
            <a:ext cx="7045602"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10865DDF-84C8-491E-A581-680152326FC6}"/>
              </a:ext>
            </a:extLst>
          </p:cNvPr>
          <p:cNvSpPr>
            <a:spLocks noGrp="1"/>
          </p:cNvSpPr>
          <p:nvPr>
            <p:ph sz="quarter" idx="16" hasCustomPrompt="1"/>
          </p:nvPr>
        </p:nvSpPr>
        <p:spPr>
          <a:xfrm>
            <a:off x="8146003" y="0"/>
            <a:ext cx="16237998"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16D705CA-70BD-419A-B2DA-386EC27E1FAB}"/>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FBFE5648-8009-495E-B762-46E7B98F2961}"/>
              </a:ext>
            </a:extLst>
          </p:cNvPr>
          <p:cNvSpPr>
            <a:spLocks noGrp="1"/>
          </p:cNvSpPr>
          <p:nvPr>
            <p:ph type="body" sz="quarter" idx="17"/>
          </p:nvPr>
        </p:nvSpPr>
        <p:spPr>
          <a:xfrm>
            <a:off x="1100401" y="3254400"/>
            <a:ext cx="7045602" cy="9077300"/>
          </a:xfrm>
        </p:spPr>
        <p:txBody>
          <a:bodyPr vert="horz" lIns="0" tIns="0" rIns="21600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48910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8182943" y="0"/>
            <a:ext cx="1622425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6" name="Group 37">
            <a:extLst>
              <a:ext uri="{FF2B5EF4-FFF2-40B4-BE49-F238E27FC236}">
                <a16:creationId xmlns:a16="http://schemas.microsoft.com/office/drawing/2014/main" id="{EE4EDF70-A7B7-4436-9F1E-FA7FDF97F1AA}"/>
              </a:ext>
            </a:extLst>
          </p:cNvPr>
          <p:cNvGrpSpPr/>
          <p:nvPr userDrawn="1"/>
        </p:nvGrpSpPr>
        <p:grpSpPr>
          <a:xfrm>
            <a:off x="23002204" y="343147"/>
            <a:ext cx="838872" cy="776174"/>
            <a:chOff x="5481638" y="2859088"/>
            <a:chExt cx="1231900" cy="1139825"/>
          </a:xfrm>
          <a:solidFill>
            <a:schemeClr val="bg1"/>
          </a:solidFill>
        </p:grpSpPr>
        <p:sp>
          <p:nvSpPr>
            <p:cNvPr id="17" name="Freeform 320">
              <a:extLst>
                <a:ext uri="{FF2B5EF4-FFF2-40B4-BE49-F238E27FC236}">
                  <a16:creationId xmlns:a16="http://schemas.microsoft.com/office/drawing/2014/main" id="{05815415-76F6-4F9F-90C7-DC1480D5D5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8" name="Freeform 321">
              <a:extLst>
                <a:ext uri="{FF2B5EF4-FFF2-40B4-BE49-F238E27FC236}">
                  <a16:creationId xmlns:a16="http://schemas.microsoft.com/office/drawing/2014/main" id="{5AE8B6D9-8CB0-4FDE-A883-BAF89B167971}"/>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0" name="Text Placeholder 9">
            <a:extLst>
              <a:ext uri="{FF2B5EF4-FFF2-40B4-BE49-F238E27FC236}">
                <a16:creationId xmlns:a16="http://schemas.microsoft.com/office/drawing/2014/main" id="{DE5BD221-7593-42BD-A842-EFACB10DAB74}"/>
              </a:ext>
            </a:extLst>
          </p:cNvPr>
          <p:cNvSpPr>
            <a:spLocks noGrp="1"/>
          </p:cNvSpPr>
          <p:nvPr>
            <p:ph type="body" sz="quarter" idx="16" hasCustomPrompt="1"/>
          </p:nvPr>
        </p:nvSpPr>
        <p:spPr>
          <a:xfrm>
            <a:off x="8889488" y="2253601"/>
            <a:ext cx="13925088"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21" name="Title 3">
            <a:extLst>
              <a:ext uri="{FF2B5EF4-FFF2-40B4-BE49-F238E27FC236}">
                <a16:creationId xmlns:a16="http://schemas.microsoft.com/office/drawing/2014/main" id="{A6A50AD2-25C8-4484-B9B5-B453B7E4AA6D}"/>
              </a:ext>
            </a:extLst>
          </p:cNvPr>
          <p:cNvSpPr>
            <a:spLocks noGrp="1"/>
          </p:cNvSpPr>
          <p:nvPr>
            <p:ph type="title"/>
          </p:nvPr>
        </p:nvSpPr>
        <p:spPr>
          <a:xfrm>
            <a:off x="8890814" y="13814"/>
            <a:ext cx="13925088" cy="2232000"/>
          </a:xfrm>
        </p:spPr>
        <p:txBody>
          <a:bodyPr rIns="72000"/>
          <a:lstStyle>
            <a:lvl1pPr>
              <a:defRPr>
                <a:solidFill>
                  <a:schemeClr val="bg1"/>
                </a:solidFill>
              </a:defRPr>
            </a:lvl1pPr>
          </a:lstStyle>
          <a:p>
            <a:r>
              <a:rPr lang="en-US"/>
              <a:t>Click to edit Master title style</a:t>
            </a:r>
            <a:endParaRPr lang="de-DE"/>
          </a:p>
        </p:txBody>
      </p:sp>
      <p:sp>
        <p:nvSpPr>
          <p:cNvPr id="14" name="Content Placeholder 6">
            <a:extLst>
              <a:ext uri="{FF2B5EF4-FFF2-40B4-BE49-F238E27FC236}">
                <a16:creationId xmlns:a16="http://schemas.microsoft.com/office/drawing/2014/main" id="{5F1C13F6-4CDC-459C-B9A4-00A73A62387C}"/>
              </a:ext>
            </a:extLst>
          </p:cNvPr>
          <p:cNvSpPr>
            <a:spLocks noGrp="1"/>
          </p:cNvSpPr>
          <p:nvPr>
            <p:ph sz="quarter" idx="17" hasCustomPrompt="1"/>
          </p:nvPr>
        </p:nvSpPr>
        <p:spPr>
          <a:xfrm>
            <a:off x="0" y="0"/>
            <a:ext cx="8181976" cy="13716000"/>
          </a:xfrm>
        </p:spPr>
        <p:txBody>
          <a:bodyPr rIns="0" anchor="ctr"/>
          <a:lstStyle>
            <a:lvl1pPr algn="ctr">
              <a:defRPr>
                <a:solidFill>
                  <a:schemeClr val="bg2">
                    <a:lumMod val="50000"/>
                  </a:schemeClr>
                </a:solidFill>
              </a:defRPr>
            </a:lvl1pPr>
            <a:lvl2pPr algn="ctr">
              <a:defRPr/>
            </a:lvl2pPr>
            <a:lvl3pPr algn="ctr">
              <a:defRPr/>
            </a:lvl3pPr>
            <a:lvl4pPr algn="ctr">
              <a:defRPr/>
            </a:lvl4pPr>
            <a:lvl5pPr algn="ctr">
              <a:defRPr/>
            </a:lvl5pPr>
          </a:lstStyle>
          <a:p>
            <a:pPr lvl="0" algn="ctr"/>
            <a:r>
              <a:rPr lang="en-US"/>
              <a:t>add content (chart, picture etc.),</a:t>
            </a:r>
            <a:br>
              <a:rPr lang="en-US"/>
            </a:br>
            <a:r>
              <a:rPr lang="en-US"/>
              <a:t> position the picture in the background or delete the placeholder.</a:t>
            </a:r>
            <a:br>
              <a:rPr lang="en-US"/>
            </a:br>
            <a:r>
              <a:rPr lang="en-US"/>
              <a:t>If you enter a photo, you may put a </a:t>
            </a:r>
            <a:br>
              <a:rPr lang="en-US"/>
            </a:br>
            <a:r>
              <a:rPr lang="en-US"/>
              <a:t>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5CF29121-337D-4F7E-960E-8EFC1066DB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9" name="Text Placeholder 8">
            <a:extLst>
              <a:ext uri="{FF2B5EF4-FFF2-40B4-BE49-F238E27FC236}">
                <a16:creationId xmlns:a16="http://schemas.microsoft.com/office/drawing/2014/main" id="{A6C5C35D-CE7D-48CD-A1B2-353FFA53AEE9}"/>
              </a:ext>
            </a:extLst>
          </p:cNvPr>
          <p:cNvSpPr>
            <a:spLocks noGrp="1"/>
          </p:cNvSpPr>
          <p:nvPr>
            <p:ph type="body" sz="quarter" idx="18"/>
          </p:nvPr>
        </p:nvSpPr>
        <p:spPr>
          <a:xfrm>
            <a:off x="8890814" y="3254400"/>
            <a:ext cx="13925088"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890875"/>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4" name="Group 37">
            <a:extLst>
              <a:ext uri="{FF2B5EF4-FFF2-40B4-BE49-F238E27FC236}">
                <a16:creationId xmlns:a16="http://schemas.microsoft.com/office/drawing/2014/main" id="{CBF9885E-80C1-4DE5-9420-413CC4526B51}"/>
              </a:ext>
            </a:extLst>
          </p:cNvPr>
          <p:cNvGrpSpPr/>
          <p:nvPr userDrawn="1"/>
        </p:nvGrpSpPr>
        <p:grpSpPr>
          <a:xfrm>
            <a:off x="23002204" y="343147"/>
            <a:ext cx="838872" cy="776174"/>
            <a:chOff x="5481638" y="2859088"/>
            <a:chExt cx="1231900" cy="1139825"/>
          </a:xfrm>
          <a:solidFill>
            <a:schemeClr val="bg1"/>
          </a:solidFill>
        </p:grpSpPr>
        <p:sp>
          <p:nvSpPr>
            <p:cNvPr id="17" name="Freeform 320">
              <a:extLst>
                <a:ext uri="{FF2B5EF4-FFF2-40B4-BE49-F238E27FC236}">
                  <a16:creationId xmlns:a16="http://schemas.microsoft.com/office/drawing/2014/main" id="{9E1417DF-A304-4083-A3C2-8705ECCC7B85}"/>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8" name="Freeform 321">
              <a:extLst>
                <a:ext uri="{FF2B5EF4-FFF2-40B4-BE49-F238E27FC236}">
                  <a16:creationId xmlns:a16="http://schemas.microsoft.com/office/drawing/2014/main" id="{7195A562-10DA-4683-B391-A1FB17B65309}"/>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0" name="Text Placeholder 9">
            <a:extLst>
              <a:ext uri="{FF2B5EF4-FFF2-40B4-BE49-F238E27FC236}">
                <a16:creationId xmlns:a16="http://schemas.microsoft.com/office/drawing/2014/main" id="{B7C70459-DE10-4F5D-80E6-BAD5BA66267C}"/>
              </a:ext>
            </a:extLst>
          </p:cNvPr>
          <p:cNvSpPr>
            <a:spLocks noGrp="1"/>
          </p:cNvSpPr>
          <p:nvPr>
            <p:ph type="body" sz="quarter" idx="16" hasCustomPrompt="1"/>
          </p:nvPr>
        </p:nvSpPr>
        <p:spPr>
          <a:xfrm>
            <a:off x="12960001" y="2253601"/>
            <a:ext cx="9903822"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21" name="Title 4">
            <a:extLst>
              <a:ext uri="{FF2B5EF4-FFF2-40B4-BE49-F238E27FC236}">
                <a16:creationId xmlns:a16="http://schemas.microsoft.com/office/drawing/2014/main" id="{CC59ACB0-A839-47A7-AC17-01C5AED88934}"/>
              </a:ext>
            </a:extLst>
          </p:cNvPr>
          <p:cNvSpPr>
            <a:spLocks noGrp="1"/>
          </p:cNvSpPr>
          <p:nvPr>
            <p:ph type="title"/>
          </p:nvPr>
        </p:nvSpPr>
        <p:spPr>
          <a:xfrm>
            <a:off x="12960001" y="13814"/>
            <a:ext cx="9903822" cy="2254600"/>
          </a:xfrm>
        </p:spPr>
        <p:txBody>
          <a:bodyPr/>
          <a:lstStyle>
            <a:lvl1pPr>
              <a:defRPr>
                <a:solidFill>
                  <a:schemeClr val="bg1"/>
                </a:solidFill>
              </a:defRPr>
            </a:lvl1pPr>
          </a:lstStyle>
          <a:p>
            <a:r>
              <a:rPr lang="en-US"/>
              <a:t>Click to edit Master title style</a:t>
            </a:r>
            <a:endParaRPr lang="de-DE"/>
          </a:p>
        </p:txBody>
      </p:sp>
      <p:sp>
        <p:nvSpPr>
          <p:cNvPr id="16" name="Content Placeholder 6">
            <a:extLst>
              <a:ext uri="{FF2B5EF4-FFF2-40B4-BE49-F238E27FC236}">
                <a16:creationId xmlns:a16="http://schemas.microsoft.com/office/drawing/2014/main" id="{BA7FD37D-AD18-4A65-A88C-25301E6B2130}"/>
              </a:ext>
            </a:extLst>
          </p:cNvPr>
          <p:cNvSpPr>
            <a:spLocks noGrp="1"/>
          </p:cNvSpPr>
          <p:nvPr>
            <p:ph sz="quarter" idx="17" hasCustomPrompt="1"/>
          </p:nvPr>
        </p:nvSpPr>
        <p:spPr>
          <a:xfrm>
            <a:off x="0" y="0"/>
            <a:ext cx="1219200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66247B5C-06D3-440E-ABB6-60410C09B05A}"/>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9" name="Text Placeholder 6">
            <a:extLst>
              <a:ext uri="{FF2B5EF4-FFF2-40B4-BE49-F238E27FC236}">
                <a16:creationId xmlns:a16="http://schemas.microsoft.com/office/drawing/2014/main" id="{A8B886D2-95CB-49D8-B7AE-68DA209E76FA}"/>
              </a:ext>
            </a:extLst>
          </p:cNvPr>
          <p:cNvSpPr>
            <a:spLocks noGrp="1"/>
          </p:cNvSpPr>
          <p:nvPr>
            <p:ph type="body" sz="quarter" idx="18"/>
          </p:nvPr>
        </p:nvSpPr>
        <p:spPr>
          <a:xfrm>
            <a:off x="12960001" y="3254400"/>
            <a:ext cx="9903822"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13879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6224448" y="0"/>
            <a:ext cx="81473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8" name="Group 37">
            <a:extLst>
              <a:ext uri="{FF2B5EF4-FFF2-40B4-BE49-F238E27FC236}">
                <a16:creationId xmlns:a16="http://schemas.microsoft.com/office/drawing/2014/main" id="{128271FF-CDD2-433B-A5A3-7AAD509BEEDB}"/>
              </a:ext>
            </a:extLst>
          </p:cNvPr>
          <p:cNvGrpSpPr/>
          <p:nvPr userDrawn="1"/>
        </p:nvGrpSpPr>
        <p:grpSpPr>
          <a:xfrm>
            <a:off x="23002204" y="343147"/>
            <a:ext cx="838872" cy="776174"/>
            <a:chOff x="5481638" y="2859088"/>
            <a:chExt cx="1231900" cy="1139825"/>
          </a:xfrm>
          <a:solidFill>
            <a:schemeClr val="bg1"/>
          </a:solidFill>
        </p:grpSpPr>
        <p:sp>
          <p:nvSpPr>
            <p:cNvPr id="19" name="Freeform 320">
              <a:extLst>
                <a:ext uri="{FF2B5EF4-FFF2-40B4-BE49-F238E27FC236}">
                  <a16:creationId xmlns:a16="http://schemas.microsoft.com/office/drawing/2014/main" id="{1AEEB717-FFC4-49BB-938E-E0F66F9440C6}"/>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20" name="Freeform 321">
              <a:extLst>
                <a:ext uri="{FF2B5EF4-FFF2-40B4-BE49-F238E27FC236}">
                  <a16:creationId xmlns:a16="http://schemas.microsoft.com/office/drawing/2014/main" id="{476C287D-003B-4B16-B1E3-64FAE0AC6147}"/>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1" name="Title 3">
            <a:extLst>
              <a:ext uri="{FF2B5EF4-FFF2-40B4-BE49-F238E27FC236}">
                <a16:creationId xmlns:a16="http://schemas.microsoft.com/office/drawing/2014/main" id="{2633D88F-8FCD-4D16-A03A-B2AB5700F10B}"/>
              </a:ext>
            </a:extLst>
          </p:cNvPr>
          <p:cNvSpPr>
            <a:spLocks noGrp="1"/>
          </p:cNvSpPr>
          <p:nvPr>
            <p:ph type="title"/>
          </p:nvPr>
        </p:nvSpPr>
        <p:spPr>
          <a:xfrm>
            <a:off x="16848001" y="13814"/>
            <a:ext cx="6194214" cy="2232000"/>
          </a:xfrm>
        </p:spPr>
        <p:txBody>
          <a:bodyPr rIns="72000"/>
          <a:lstStyle>
            <a:lvl1pPr>
              <a:defRPr>
                <a:solidFill>
                  <a:schemeClr val="bg1"/>
                </a:solidFill>
              </a:defRPr>
            </a:lvl1pPr>
          </a:lstStyle>
          <a:p>
            <a:r>
              <a:rPr lang="en-US"/>
              <a:t>Click to edit Master title style</a:t>
            </a:r>
            <a:endParaRPr lang="de-DE"/>
          </a:p>
        </p:txBody>
      </p:sp>
      <p:sp>
        <p:nvSpPr>
          <p:cNvPr id="22" name="Text Placeholder 9">
            <a:extLst>
              <a:ext uri="{FF2B5EF4-FFF2-40B4-BE49-F238E27FC236}">
                <a16:creationId xmlns:a16="http://schemas.microsoft.com/office/drawing/2014/main" id="{11A07734-2121-4E3C-AE1E-CC1309014348}"/>
              </a:ext>
            </a:extLst>
          </p:cNvPr>
          <p:cNvSpPr>
            <a:spLocks noGrp="1"/>
          </p:cNvSpPr>
          <p:nvPr>
            <p:ph type="body" sz="quarter" idx="15" hasCustomPrompt="1"/>
          </p:nvPr>
        </p:nvSpPr>
        <p:spPr>
          <a:xfrm>
            <a:off x="16848001" y="2253601"/>
            <a:ext cx="6194214"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4" name="Content Placeholder 6">
            <a:extLst>
              <a:ext uri="{FF2B5EF4-FFF2-40B4-BE49-F238E27FC236}">
                <a16:creationId xmlns:a16="http://schemas.microsoft.com/office/drawing/2014/main" id="{9E977730-8BC4-406B-BAD3-9A0ED3B5273F}"/>
              </a:ext>
            </a:extLst>
          </p:cNvPr>
          <p:cNvSpPr>
            <a:spLocks noGrp="1"/>
          </p:cNvSpPr>
          <p:nvPr>
            <p:ph sz="quarter" idx="16" hasCustomPrompt="1"/>
          </p:nvPr>
        </p:nvSpPr>
        <p:spPr>
          <a:xfrm>
            <a:off x="0" y="0"/>
            <a:ext cx="1619250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55C688D7-E805-4776-8C0F-DBFCD5AB4BD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6" name="Text Placeholder 6">
            <a:extLst>
              <a:ext uri="{FF2B5EF4-FFF2-40B4-BE49-F238E27FC236}">
                <a16:creationId xmlns:a16="http://schemas.microsoft.com/office/drawing/2014/main" id="{88B23A99-4AC5-4A26-B1A5-1B05C0015695}"/>
              </a:ext>
            </a:extLst>
          </p:cNvPr>
          <p:cNvSpPr>
            <a:spLocks noGrp="1"/>
          </p:cNvSpPr>
          <p:nvPr>
            <p:ph type="body" sz="quarter" idx="17"/>
          </p:nvPr>
        </p:nvSpPr>
        <p:spPr>
          <a:xfrm>
            <a:off x="16848001" y="3257600"/>
            <a:ext cx="6194214"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9840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ubtitle Blue Dar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782998-0D5C-4481-804E-01CC04A0CB70}"/>
              </a:ext>
            </a:extLst>
          </p:cNvPr>
          <p:cNvGraphicFramePr>
            <a:graphicFrameLocks noChangeAspect="1"/>
          </p:cNvGraphicFramePr>
          <p:nvPr userDrawn="1">
            <p:custDataLst>
              <p:tags r:id="rId1"/>
            </p:custDataLst>
            <p:extLst>
              <p:ext uri="{D42A27DB-BD31-4B8C-83A1-F6EECF244321}">
                <p14:modId xmlns:p14="http://schemas.microsoft.com/office/powerpoint/2010/main" val="4190514180"/>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E6782998-0D5C-4481-804E-01CC04A0CB70}"/>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46270D4-B766-4552-A129-1D6DB4E666AD}"/>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22B02C6E-B79A-48BC-B858-7F908FA7A942}"/>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5166E472-7F03-4595-8219-0CA22510C30A}"/>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7" name="Footer Placeholder 6">
            <a:extLst>
              <a:ext uri="{FF2B5EF4-FFF2-40B4-BE49-F238E27FC236}">
                <a16:creationId xmlns:a16="http://schemas.microsoft.com/office/drawing/2014/main" id="{710155C6-3EEC-484D-BD60-4BC6C274A786}"/>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A90ADEAA-8DDD-4E4E-A0A7-18769B69444E}"/>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49745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for client Logo Ligh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853712-BC23-4183-B4EC-72E5F76F56A8}"/>
              </a:ext>
            </a:extLst>
          </p:cNvPr>
          <p:cNvGraphicFramePr>
            <a:graphicFrameLocks noChangeAspect="1"/>
          </p:cNvGraphicFramePr>
          <p:nvPr userDrawn="1">
            <p:custDataLst>
              <p:tags r:id="rId1"/>
            </p:custDataLst>
            <p:extLst>
              <p:ext uri="{D42A27DB-BD31-4B8C-83A1-F6EECF244321}">
                <p14:modId xmlns:p14="http://schemas.microsoft.com/office/powerpoint/2010/main" val="67254946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B3853712-BC23-4183-B4EC-72E5F76F56A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BEB4BFF-C61F-455A-9E19-187568A79D6C}"/>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000" b="0" i="0" baseline="0">
              <a:solidFill>
                <a:schemeClr val="tx1"/>
              </a:solidFill>
              <a:latin typeface="Ubuntu" panose="020B0504030602030204" pitchFamily="34" charset="0"/>
              <a:ea typeface="+mn-ea"/>
              <a:cs typeface="+mn-cs"/>
              <a:sym typeface="Ubuntu" panose="020B0504030602030204" pitchFamily="34" charset="0"/>
            </a:endParaRPr>
          </a:p>
        </p:txBody>
      </p:sp>
      <p:pic>
        <p:nvPicPr>
          <p:cNvPr id="22" name="Picture 21">
            <a:extLst>
              <a:ext uri="{FF2B5EF4-FFF2-40B4-BE49-F238E27FC236}">
                <a16:creationId xmlns:a16="http://schemas.microsoft.com/office/drawing/2014/main" id="{CA9CA32D-F061-4FCC-AE2A-F62E471AE4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6806"/>
          <a:stretch/>
        </p:blipFill>
        <p:spPr>
          <a:xfrm rot="16200000">
            <a:off x="5541460" y="-5126542"/>
            <a:ext cx="13301084" cy="24383996"/>
          </a:xfrm>
          <a:prstGeom prst="rect">
            <a:avLst/>
          </a:prstGeom>
        </p:spPr>
      </p:pic>
      <p:grpSp>
        <p:nvGrpSpPr>
          <p:cNvPr id="64" name="Graphic 4">
            <a:extLst>
              <a:ext uri="{FF2B5EF4-FFF2-40B4-BE49-F238E27FC236}">
                <a16:creationId xmlns:a16="http://schemas.microsoft.com/office/drawing/2014/main" id="{E0126B03-8735-4C62-948D-0443D2E5151C}"/>
              </a:ext>
            </a:extLst>
          </p:cNvPr>
          <p:cNvGrpSpPr>
            <a:grpSpLocks/>
          </p:cNvGrpSpPr>
          <p:nvPr userDrawn="1"/>
        </p:nvGrpSpPr>
        <p:grpSpPr>
          <a:xfrm>
            <a:off x="16218677" y="973322"/>
            <a:ext cx="7114122" cy="1092300"/>
            <a:chOff x="3176111" y="1257136"/>
            <a:chExt cx="5719756" cy="878207"/>
          </a:xfrm>
        </p:grpSpPr>
        <p:sp>
          <p:nvSpPr>
            <p:cNvPr id="65" name="Freeform: Shape 64">
              <a:extLst>
                <a:ext uri="{FF2B5EF4-FFF2-40B4-BE49-F238E27FC236}">
                  <a16:creationId xmlns:a16="http://schemas.microsoft.com/office/drawing/2014/main" id="{CCBD803F-ADCD-4A1E-92D8-17F168B68F62}"/>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411B546D-06F5-444F-8014-09A398654811}"/>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00530D09-1DB0-4412-A1A9-02A6C560650C}"/>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8" name="Freeform: Shape 67">
              <a:extLst>
                <a:ext uri="{FF2B5EF4-FFF2-40B4-BE49-F238E27FC236}">
                  <a16:creationId xmlns:a16="http://schemas.microsoft.com/office/drawing/2014/main" id="{8364A1EB-0AE1-409B-A78E-9D039D870B98}"/>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9" name="Freeform: Shape 68">
              <a:extLst>
                <a:ext uri="{FF2B5EF4-FFF2-40B4-BE49-F238E27FC236}">
                  <a16:creationId xmlns:a16="http://schemas.microsoft.com/office/drawing/2014/main" id="{AD9EDC90-017D-408A-9C48-2173480EFD6E}"/>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0" name="Freeform: Shape 69">
              <a:extLst>
                <a:ext uri="{FF2B5EF4-FFF2-40B4-BE49-F238E27FC236}">
                  <a16:creationId xmlns:a16="http://schemas.microsoft.com/office/drawing/2014/main" id="{C60F4F60-77EA-4E40-9136-560FC89351D5}"/>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1" name="Freeform: Shape 70">
              <a:extLst>
                <a:ext uri="{FF2B5EF4-FFF2-40B4-BE49-F238E27FC236}">
                  <a16:creationId xmlns:a16="http://schemas.microsoft.com/office/drawing/2014/main" id="{79FCDEA3-CF16-4F62-A1A8-AA4D3341BCC9}"/>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2" name="Freeform: Shape 71">
              <a:extLst>
                <a:ext uri="{FF2B5EF4-FFF2-40B4-BE49-F238E27FC236}">
                  <a16:creationId xmlns:a16="http://schemas.microsoft.com/office/drawing/2014/main" id="{0791F78F-3DAD-4E40-945E-003BFFD58746}"/>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73" name="Freeform: Shape 72">
              <a:extLst>
                <a:ext uri="{FF2B5EF4-FFF2-40B4-BE49-F238E27FC236}">
                  <a16:creationId xmlns:a16="http://schemas.microsoft.com/office/drawing/2014/main" id="{F80EE6C5-58C0-494C-9E31-D4C354B904F8}"/>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4" name="Freeform: Shape 73">
              <a:extLst>
                <a:ext uri="{FF2B5EF4-FFF2-40B4-BE49-F238E27FC236}">
                  <a16:creationId xmlns:a16="http://schemas.microsoft.com/office/drawing/2014/main" id="{6C9ECDA8-58C2-45E8-882F-E27DF5617537}"/>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5" name="Freeform: Shape 74">
              <a:extLst>
                <a:ext uri="{FF2B5EF4-FFF2-40B4-BE49-F238E27FC236}">
                  <a16:creationId xmlns:a16="http://schemas.microsoft.com/office/drawing/2014/main" id="{435FE894-4470-48DA-9508-EFFAC110F13B}"/>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6" name="Freeform: Shape 75">
              <a:extLst>
                <a:ext uri="{FF2B5EF4-FFF2-40B4-BE49-F238E27FC236}">
                  <a16:creationId xmlns:a16="http://schemas.microsoft.com/office/drawing/2014/main" id="{6591533F-92F0-4405-B18E-E53C85961081}"/>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sp>
        <p:nvSpPr>
          <p:cNvPr id="20" name="Text Placeholder 5">
            <a:extLst>
              <a:ext uri="{FF2B5EF4-FFF2-40B4-BE49-F238E27FC236}">
                <a16:creationId xmlns:a16="http://schemas.microsoft.com/office/drawing/2014/main" id="{F4A94CB2-36FA-4387-A523-18C96E53E1D4}"/>
              </a:ext>
            </a:extLst>
          </p:cNvPr>
          <p:cNvSpPr>
            <a:spLocks noGrp="1"/>
          </p:cNvSpPr>
          <p:nvPr>
            <p:ph type="body" sz="quarter" idx="12" hasCustomPrompt="1"/>
          </p:nvPr>
        </p:nvSpPr>
        <p:spPr>
          <a:xfrm>
            <a:off x="2160000" y="11898562"/>
            <a:ext cx="12480272" cy="1007816"/>
          </a:xfrm>
        </p:spPr>
        <p:txBody>
          <a:bodyPr lIns="0" rIns="0" anchor="b" anchorCtr="0">
            <a:noAutofit/>
          </a:bodyPr>
          <a:lstStyle>
            <a:lvl1pPr>
              <a:spcBef>
                <a:spcPts val="0"/>
              </a:spcBef>
              <a:defRPr sz="3200" b="0">
                <a:solidFill>
                  <a:schemeClr val="tx1"/>
                </a:solidFill>
              </a:defRPr>
            </a:lvl1pPr>
            <a:lvl2pPr>
              <a:defRPr sz="2800"/>
            </a:lvl2pPr>
            <a:lvl3pPr>
              <a:defRPr sz="2800"/>
            </a:lvl3pPr>
            <a:lvl4pPr>
              <a:defRPr sz="2800"/>
            </a:lvl4pPr>
            <a:lvl5pPr>
              <a:defRPr sz="2800"/>
            </a:lvl5pPr>
          </a:lstStyle>
          <a:p>
            <a:pPr lvl="0"/>
            <a:r>
              <a:rPr lang="en-US"/>
              <a:t>Optional: Click to insert name</a:t>
            </a:r>
          </a:p>
        </p:txBody>
      </p:sp>
      <p:sp>
        <p:nvSpPr>
          <p:cNvPr id="21" name="Subtitle 2">
            <a:extLst>
              <a:ext uri="{FF2B5EF4-FFF2-40B4-BE49-F238E27FC236}">
                <a16:creationId xmlns:a16="http://schemas.microsoft.com/office/drawing/2014/main" id="{0DBE2884-2A02-4EB6-B9D2-AF61887FCD1B}"/>
              </a:ext>
            </a:extLst>
          </p:cNvPr>
          <p:cNvSpPr>
            <a:spLocks noGrp="1"/>
          </p:cNvSpPr>
          <p:nvPr>
            <p:ph type="subTitle" idx="1" hasCustomPrompt="1"/>
          </p:nvPr>
        </p:nvSpPr>
        <p:spPr>
          <a:xfrm>
            <a:off x="2160001" y="10870604"/>
            <a:ext cx="12469718" cy="73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a:lnSpc>
                <a:spcPct val="100000"/>
              </a:lnSpc>
              <a:spcBef>
                <a:spcPts val="0"/>
              </a:spcBef>
              <a:defRPr lang="en-US" sz="4000" spc="0" baseline="0" dirty="0">
                <a:solidFill>
                  <a:schemeClr val="tx1"/>
                </a:solidFill>
              </a:defRPr>
            </a:lvl1pPr>
          </a:lstStyle>
          <a:p>
            <a:pPr marR="0" lvl="0" fontAlgn="auto">
              <a:spcAft>
                <a:spcPts val="0"/>
              </a:spcAft>
              <a:buClrTx/>
              <a:buSzTx/>
              <a:tabLst/>
            </a:pPr>
            <a:r>
              <a:rPr lang="en-US"/>
              <a:t>Click to insert location and date</a:t>
            </a:r>
          </a:p>
        </p:txBody>
      </p:sp>
      <p:sp>
        <p:nvSpPr>
          <p:cNvPr id="2" name="Title 1">
            <a:extLst>
              <a:ext uri="{FF2B5EF4-FFF2-40B4-BE49-F238E27FC236}">
                <a16:creationId xmlns:a16="http://schemas.microsoft.com/office/drawing/2014/main" id="{EAEA1DD1-559F-4482-B26B-AFA57F225DCC}"/>
              </a:ext>
            </a:extLst>
          </p:cNvPr>
          <p:cNvSpPr>
            <a:spLocks noGrp="1"/>
          </p:cNvSpPr>
          <p:nvPr>
            <p:ph type="title"/>
          </p:nvPr>
        </p:nvSpPr>
        <p:spPr>
          <a:xfrm>
            <a:off x="2160001" y="7959726"/>
            <a:ext cx="12469718" cy="2590800"/>
          </a:xfrm>
        </p:spPr>
        <p:txBody>
          <a:bodyPr vert="horz" lIns="0" tIns="0" rIns="0" bIns="0" rtlCol="0" anchor="b" anchorCtr="0">
            <a:normAutofit/>
          </a:bodyPr>
          <a:lstStyle>
            <a:lvl1pPr>
              <a:defRPr lang="de-DE" sz="6000" cap="all" spc="1600">
                <a:ea typeface="+mn-ea"/>
                <a:cs typeface="+mn-cs"/>
              </a:defRPr>
            </a:lvl1pPr>
          </a:lstStyle>
          <a:p>
            <a:pPr lvl="0">
              <a:spcBef>
                <a:spcPts val="0"/>
              </a:spcBef>
              <a:buFont typeface="Arial" panose="020B0604020202020204" pitchFamily="34" charset="0"/>
            </a:pPr>
            <a:r>
              <a:rPr lang="en-US"/>
              <a:t>Click to edit Master title style</a:t>
            </a:r>
            <a:endParaRPr lang="de-DE"/>
          </a:p>
        </p:txBody>
      </p:sp>
      <p:sp>
        <p:nvSpPr>
          <p:cNvPr id="23" name="TextBox 22"/>
          <p:cNvSpPr txBox="1"/>
          <p:nvPr userDrawn="1">
            <p:custDataLst>
              <p:tags r:id="rId3"/>
            </p:custDataLst>
          </p:nvPr>
        </p:nvSpPr>
        <p:spPr>
          <a:xfrm>
            <a:off x="20024970" y="12536958"/>
            <a:ext cx="3255699" cy="369332"/>
          </a:xfrm>
          <a:prstGeom prst="rect">
            <a:avLst/>
          </a:prstGeom>
          <a:noFill/>
        </p:spPr>
        <p:txBody>
          <a:bodyPr vert="horz" wrap="none" lIns="0" tIns="0" rIns="0" bIns="0" rtlCol="0" anchor="ctr" anchorCtr="0">
            <a:spAutoFit/>
          </a:bodyPr>
          <a:lstStyle/>
          <a:p>
            <a:pPr algn="r">
              <a:spcBef>
                <a:spcPts val="2000"/>
              </a:spcBef>
            </a:pPr>
            <a:r>
              <a:rPr lang="en-GB" sz="2400" b="1">
                <a:solidFill>
                  <a:schemeClr val="accent2">
                    <a:lumMod val="100000"/>
                  </a:schemeClr>
                </a:solidFill>
                <a:latin typeface="Ubuntu" panose="020B0504030602030204"/>
                <a:cs typeface="Times New Roman" pitchFamily="18" charset="0"/>
              </a:rPr>
              <a:t>Company Confidential</a:t>
            </a:r>
            <a:endParaRPr lang="en-GB" sz="2400" b="1">
              <a:solidFill>
                <a:schemeClr val="accent2">
                  <a:lumMod val="100000"/>
                </a:schemeClr>
              </a:solidFill>
              <a:latin typeface="Ubuntu" panose="020B0504030602030204"/>
              <a:ea typeface="Times New Roman" pitchFamily="18" charset="0"/>
              <a:cs typeface="Times New Roman" pitchFamily="18" charset="0"/>
            </a:endParaRPr>
          </a:p>
        </p:txBody>
      </p:sp>
    </p:spTree>
    <p:extLst>
      <p:ext uri="{BB962C8B-B14F-4D97-AF65-F5344CB8AC3E}">
        <p14:creationId xmlns:p14="http://schemas.microsoft.com/office/powerpoint/2010/main" val="3973925972"/>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ubtitl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C1949725-ACD2-44C4-85AF-10B39EC61473}"/>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4" name="Footer Placeholder 3">
            <a:extLst>
              <a:ext uri="{FF2B5EF4-FFF2-40B4-BE49-F238E27FC236}">
                <a16:creationId xmlns:a16="http://schemas.microsoft.com/office/drawing/2014/main" id="{413328ED-0583-4621-B5D1-697E1C3F445B}"/>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184F0420-9A84-41FB-A6AE-B98197D77AF1}"/>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7123698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ubtitle Blue Midd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F7454237-AC24-4A89-B176-A4E48F6020D0}"/>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5F942043-0ED4-4362-8DCB-F241572195DD}"/>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4" name="Footer Placeholder 3">
            <a:extLst>
              <a:ext uri="{FF2B5EF4-FFF2-40B4-BE49-F238E27FC236}">
                <a16:creationId xmlns:a16="http://schemas.microsoft.com/office/drawing/2014/main" id="{9C8D7CF0-A226-4CF8-8904-8CECDB821FD9}"/>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097CD63F-7FB7-4D83-875B-1A1A994E6530}"/>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9166149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45761E-50D6-4293-8EDB-E88473C8BA1B}"/>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a:extLst>
                          <a:ext uri="{FF2B5EF4-FFF2-40B4-BE49-F238E27FC236}">
                            <a16:creationId xmlns:a16="http://schemas.microsoft.com/office/drawing/2014/main" id="{B045761E-50D6-4293-8EDB-E88473C8BA1B}"/>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0B9C8AF-EF94-4111-A09F-72BF456DE71C}"/>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 name="Date Placeholder 1">
            <a:extLst>
              <a:ext uri="{FF2B5EF4-FFF2-40B4-BE49-F238E27FC236}">
                <a16:creationId xmlns:a16="http://schemas.microsoft.com/office/drawing/2014/main" id="{6BC50328-334E-4DD5-92D6-7E45855B6FB1}"/>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9534BEA4-6189-495F-A926-D1635AE0D39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5" name="Group 37">
            <a:extLst>
              <a:ext uri="{FF2B5EF4-FFF2-40B4-BE49-F238E27FC236}">
                <a16:creationId xmlns:a16="http://schemas.microsoft.com/office/drawing/2014/main" id="{B7767CFF-2DAD-4A31-8D02-CD298CEE18F4}"/>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ACA0DE8-6BA7-4156-BDD9-8E8AED925A03}"/>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AFC93326-E569-4CE7-9695-9243CFD924EE}"/>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1" name="Picture Placeholder 10">
            <a:extLst>
              <a:ext uri="{FF2B5EF4-FFF2-40B4-BE49-F238E27FC236}">
                <a16:creationId xmlns:a16="http://schemas.microsoft.com/office/drawing/2014/main" id="{DC5E9883-F10A-4666-BD58-914462C027CE}"/>
              </a:ext>
            </a:extLst>
          </p:cNvPr>
          <p:cNvSpPr>
            <a:spLocks noGrp="1"/>
          </p:cNvSpPr>
          <p:nvPr>
            <p:ph type="pic" sz="quarter" idx="13"/>
          </p:nvPr>
        </p:nvSpPr>
        <p:spPr>
          <a:xfrm>
            <a:off x="-1" y="0"/>
            <a:ext cx="8159750" cy="13716000"/>
          </a:xfrm>
          <a:solidFill>
            <a:schemeClr val="bg1">
              <a:lumMod val="85000"/>
            </a:schemeClr>
          </a:solidFill>
        </p:spPr>
        <p:txBody>
          <a:bodyPr/>
          <a:lstStyle/>
          <a:p>
            <a:r>
              <a:rPr lang="en-US"/>
              <a:t>Click icon to add picture</a:t>
            </a:r>
          </a:p>
        </p:txBody>
      </p:sp>
      <p:sp>
        <p:nvSpPr>
          <p:cNvPr id="9" name="Footer Placeholder 8">
            <a:extLst>
              <a:ext uri="{FF2B5EF4-FFF2-40B4-BE49-F238E27FC236}">
                <a16:creationId xmlns:a16="http://schemas.microsoft.com/office/drawing/2014/main" id="{38221CCF-04DE-4AE9-AD73-91327424681F}"/>
              </a:ext>
            </a:extLst>
          </p:cNvPr>
          <p:cNvSpPr>
            <a:spLocks noGrp="1"/>
          </p:cNvSpPr>
          <p:nvPr>
            <p:ph type="ftr" sz="quarter" idx="14"/>
          </p:nvPr>
        </p:nvSpPr>
        <p:spPr/>
        <p:txBody>
          <a:bodyPr/>
          <a:lstStyle/>
          <a:p>
            <a:pPr>
              <a:spcBef>
                <a:spcPts val="2000"/>
              </a:spcBef>
            </a:pPr>
            <a:r>
              <a:rPr lang="en-US"/>
              <a:t>Presentation Title | Author | Date</a:t>
            </a:r>
          </a:p>
        </p:txBody>
      </p:sp>
      <p:sp>
        <p:nvSpPr>
          <p:cNvPr id="14" name="TextBox 13">
            <a:extLst>
              <a:ext uri="{FF2B5EF4-FFF2-40B4-BE49-F238E27FC236}">
                <a16:creationId xmlns:a16="http://schemas.microsoft.com/office/drawing/2014/main" id="{B969067E-D81B-4435-83DB-99F330397B53}"/>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62391966"/>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45761E-50D6-4293-8EDB-E88473C8BA1B}"/>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a:extLst>
                          <a:ext uri="{FF2B5EF4-FFF2-40B4-BE49-F238E27FC236}">
                            <a16:creationId xmlns:a16="http://schemas.microsoft.com/office/drawing/2014/main" id="{B045761E-50D6-4293-8EDB-E88473C8BA1B}"/>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0B9C8AF-EF94-4111-A09F-72BF456DE71C}"/>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 name="Date Placeholder 1">
            <a:extLst>
              <a:ext uri="{FF2B5EF4-FFF2-40B4-BE49-F238E27FC236}">
                <a16:creationId xmlns:a16="http://schemas.microsoft.com/office/drawing/2014/main" id="{6BC50328-334E-4DD5-92D6-7E45855B6FB1}"/>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9534BEA4-6189-495F-A926-D1635AE0D39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5" name="Group 37">
            <a:extLst>
              <a:ext uri="{FF2B5EF4-FFF2-40B4-BE49-F238E27FC236}">
                <a16:creationId xmlns:a16="http://schemas.microsoft.com/office/drawing/2014/main" id="{B7767CFF-2DAD-4A31-8D02-CD298CEE18F4}"/>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ACA0DE8-6BA7-4156-BDD9-8E8AED925A03}"/>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AFC93326-E569-4CE7-9695-9243CFD924EE}"/>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1" name="Picture Placeholder 10">
            <a:extLst>
              <a:ext uri="{FF2B5EF4-FFF2-40B4-BE49-F238E27FC236}">
                <a16:creationId xmlns:a16="http://schemas.microsoft.com/office/drawing/2014/main" id="{DC5E9883-F10A-4666-BD58-914462C027CE}"/>
              </a:ext>
            </a:extLst>
          </p:cNvPr>
          <p:cNvSpPr>
            <a:spLocks noGrp="1"/>
          </p:cNvSpPr>
          <p:nvPr>
            <p:ph type="pic" sz="quarter" idx="13"/>
          </p:nvPr>
        </p:nvSpPr>
        <p:spPr>
          <a:xfrm>
            <a:off x="0" y="0"/>
            <a:ext cx="12192000" cy="13716000"/>
          </a:xfrm>
          <a:solidFill>
            <a:schemeClr val="bg1">
              <a:lumMod val="85000"/>
            </a:schemeClr>
          </a:solidFill>
        </p:spPr>
        <p:txBody>
          <a:bodyPr/>
          <a:lstStyle/>
          <a:p>
            <a:r>
              <a:rPr lang="en-US"/>
              <a:t>Click icon to add picture</a:t>
            </a:r>
          </a:p>
        </p:txBody>
      </p:sp>
      <p:sp>
        <p:nvSpPr>
          <p:cNvPr id="9" name="Footer Placeholder 8">
            <a:extLst>
              <a:ext uri="{FF2B5EF4-FFF2-40B4-BE49-F238E27FC236}">
                <a16:creationId xmlns:a16="http://schemas.microsoft.com/office/drawing/2014/main" id="{80182969-CA8A-4D88-A8D5-7F68947BCFBA}"/>
              </a:ext>
            </a:extLst>
          </p:cNvPr>
          <p:cNvSpPr>
            <a:spLocks noGrp="1"/>
          </p:cNvSpPr>
          <p:nvPr>
            <p:ph type="ftr" sz="quarter" idx="14"/>
          </p:nvPr>
        </p:nvSpPr>
        <p:spPr/>
        <p:txBody>
          <a:bodyPr/>
          <a:lstStyle/>
          <a:p>
            <a:pPr>
              <a:spcBef>
                <a:spcPts val="2000"/>
              </a:spcBef>
            </a:pPr>
            <a:r>
              <a:rPr lang="en-US"/>
              <a:t>Presentation Title | Author | Date</a:t>
            </a:r>
          </a:p>
        </p:txBody>
      </p:sp>
      <p:sp>
        <p:nvSpPr>
          <p:cNvPr id="14" name="TextBox 13">
            <a:extLst>
              <a:ext uri="{FF2B5EF4-FFF2-40B4-BE49-F238E27FC236}">
                <a16:creationId xmlns:a16="http://schemas.microsoft.com/office/drawing/2014/main" id="{B5EBF7F2-908A-4FAB-AB39-090F9C3C3D50}"/>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5879293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F11A919-242D-4C5C-8399-9AE904ABC5E3}"/>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Object 10" hidden="1">
                        <a:extLst>
                          <a:ext uri="{FF2B5EF4-FFF2-40B4-BE49-F238E27FC236}">
                            <a16:creationId xmlns:a16="http://schemas.microsoft.com/office/drawing/2014/main" id="{2F11A919-242D-4C5C-8399-9AE904ABC5E3}"/>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1" y="0"/>
            <a:ext cx="16224250" cy="13716000"/>
          </a:xfrm>
          <a:solidFill>
            <a:schemeClr val="bg1">
              <a:lumMod val="8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20B3F9C5-49A8-4581-9032-3733EDAF5EDC}"/>
              </a:ext>
            </a:extLst>
          </p:cNvPr>
          <p:cNvSpPr>
            <a:spLocks noGrp="1"/>
          </p:cNvSpPr>
          <p:nvPr>
            <p:ph type="ftr" sz="quarter" idx="14"/>
          </p:nvPr>
        </p:nvSpPr>
        <p:spPr/>
        <p:txBody>
          <a:bodyPr/>
          <a:lstStyle/>
          <a:p>
            <a:pPr>
              <a:spcBef>
                <a:spcPts val="2000"/>
              </a:spcBef>
            </a:pPr>
            <a:r>
              <a:rPr lang="en-US"/>
              <a:t>Presentation Title | Author | Date</a:t>
            </a:r>
          </a:p>
        </p:txBody>
      </p:sp>
      <p:sp>
        <p:nvSpPr>
          <p:cNvPr id="6" name="Rectangle 5">
            <a:extLst>
              <a:ext uri="{FF2B5EF4-FFF2-40B4-BE49-F238E27FC236}">
                <a16:creationId xmlns:a16="http://schemas.microsoft.com/office/drawing/2014/main" id="{ADB3C9C5-C6BB-479D-9B30-83CA0605CE91}"/>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nvGrpSpPr>
          <p:cNvPr id="7" name="Group 37">
            <a:extLst>
              <a:ext uri="{FF2B5EF4-FFF2-40B4-BE49-F238E27FC236}">
                <a16:creationId xmlns:a16="http://schemas.microsoft.com/office/drawing/2014/main" id="{6209E079-CAC0-4C2A-8CB3-2467D03FC4BC}"/>
              </a:ext>
            </a:extLst>
          </p:cNvPr>
          <p:cNvGrpSpPr/>
          <p:nvPr userDrawn="1"/>
        </p:nvGrpSpPr>
        <p:grpSpPr>
          <a:xfrm>
            <a:off x="23002204" y="343147"/>
            <a:ext cx="838872" cy="776174"/>
            <a:chOff x="5481638" y="2859088"/>
            <a:chExt cx="1231900" cy="1139825"/>
          </a:xfrm>
          <a:solidFill>
            <a:schemeClr val="bg1"/>
          </a:solidFill>
        </p:grpSpPr>
        <p:sp>
          <p:nvSpPr>
            <p:cNvPr id="8" name="Freeform 320">
              <a:extLst>
                <a:ext uri="{FF2B5EF4-FFF2-40B4-BE49-F238E27FC236}">
                  <a16:creationId xmlns:a16="http://schemas.microsoft.com/office/drawing/2014/main" id="{67C42003-11DD-406B-989A-302975D3CEC4}"/>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9" name="Freeform 321">
              <a:extLst>
                <a:ext uri="{FF2B5EF4-FFF2-40B4-BE49-F238E27FC236}">
                  <a16:creationId xmlns:a16="http://schemas.microsoft.com/office/drawing/2014/main" id="{C10EA3FE-6CBC-46D6-8F24-285E35244BBF}"/>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4" name="TextBox 13">
            <a:extLst>
              <a:ext uri="{FF2B5EF4-FFF2-40B4-BE49-F238E27FC236}">
                <a16:creationId xmlns:a16="http://schemas.microsoft.com/office/drawing/2014/main" id="{CF6F8631-3083-4561-AF60-2F5ABCE92ACF}"/>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71560423"/>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0" y="0"/>
            <a:ext cx="8147328"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B0B47E8E-A701-46CC-A22F-1458AFBEC149}"/>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1967495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0" y="0"/>
            <a:ext cx="12192000"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ACF21660-E20C-4DC3-9F1C-C464BEFD0C7F}"/>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5202840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2" y="0"/>
            <a:ext cx="16224248"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DD3977D0-070F-4F67-B011-6AC6DA2B02F6}"/>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5203976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Conclusion">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A8755-F4BC-48B2-8DC0-99584FFDC306}"/>
              </a:ext>
            </a:extLst>
          </p:cNvPr>
          <p:cNvGraphicFramePr>
            <a:graphicFrameLocks noChangeAspect="1"/>
          </p:cNvGraphicFramePr>
          <p:nvPr userDrawn="1">
            <p:custDataLst>
              <p:tags r:id="rId1"/>
            </p:custDataLst>
            <p:extLst>
              <p:ext uri="{D42A27DB-BD31-4B8C-83A1-F6EECF244321}">
                <p14:modId xmlns:p14="http://schemas.microsoft.com/office/powerpoint/2010/main" val="186666030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a:extLst>
                          <a:ext uri="{FF2B5EF4-FFF2-40B4-BE49-F238E27FC236}">
                            <a16:creationId xmlns:a16="http://schemas.microsoft.com/office/drawing/2014/main" id="{530A8755-F4BC-48B2-8DC0-99584FFDC30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3EC9D76-D7D9-412C-9387-72B2529A4FE8}"/>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0000" b="0" i="0" baseline="0">
              <a:solidFill>
                <a:schemeClr val="tx1"/>
              </a:solidFill>
              <a:latin typeface="Ubuntu" panose="020B0504030602030204" pitchFamily="34" charset="0"/>
              <a:ea typeface="+mn-ea"/>
              <a:cs typeface="+mn-cs"/>
              <a:sym typeface="Ubuntu" panose="020B0504030602030204" pitchFamily="34" charset="0"/>
            </a:endParaRPr>
          </a:p>
        </p:txBody>
      </p:sp>
      <p:grpSp>
        <p:nvGrpSpPr>
          <p:cNvPr id="3" name="Group 2">
            <a:extLst>
              <a:ext uri="{FF2B5EF4-FFF2-40B4-BE49-F238E27FC236}">
                <a16:creationId xmlns:a16="http://schemas.microsoft.com/office/drawing/2014/main" id="{D691059E-BE05-4555-8F01-18A83D0279FD}"/>
              </a:ext>
            </a:extLst>
          </p:cNvPr>
          <p:cNvGrpSpPr/>
          <p:nvPr userDrawn="1"/>
        </p:nvGrpSpPr>
        <p:grpSpPr>
          <a:xfrm>
            <a:off x="-2" y="2133424"/>
            <a:ext cx="24396712" cy="11604148"/>
            <a:chOff x="-1" y="1066712"/>
            <a:chExt cx="12198356" cy="5802074"/>
          </a:xfrm>
        </p:grpSpPr>
        <p:pic>
          <p:nvPicPr>
            <p:cNvPr id="27" name="Picture 26">
              <a:extLst>
                <a:ext uri="{FF2B5EF4-FFF2-40B4-BE49-F238E27FC236}">
                  <a16:creationId xmlns:a16="http://schemas.microsoft.com/office/drawing/2014/main" id="{2DA46A46-EA96-4234-A1A5-121F7DD55E8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28" name="Picture 27">
              <a:extLst>
                <a:ext uri="{FF2B5EF4-FFF2-40B4-BE49-F238E27FC236}">
                  <a16:creationId xmlns:a16="http://schemas.microsoft.com/office/drawing/2014/main" id="{EC9E39EF-A8D0-4369-AAC2-9FB3E50E469F}"/>
                </a:ext>
              </a:extLst>
            </p:cNvPr>
            <p:cNvPicPr>
              <a:picLocks noChangeAspect="1"/>
            </p:cNvPicPr>
            <p:nvPr userDrawn="1"/>
          </p:nvPicPr>
          <p:blipFill>
            <a:blip r:embed="rId7"/>
            <a:stretch>
              <a:fillRect/>
            </a:stretch>
          </p:blipFill>
          <p:spPr>
            <a:xfrm rot="10800000">
              <a:off x="8688680" y="1077498"/>
              <a:ext cx="3509675" cy="5791288"/>
            </a:xfrm>
            <a:prstGeom prst="rect">
              <a:avLst/>
            </a:prstGeom>
          </p:spPr>
        </p:pic>
      </p:grpSp>
      <p:sp>
        <p:nvSpPr>
          <p:cNvPr id="25" name="Rectangle 24">
            <a:hlinkClick r:id="rId8"/>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68" name="Graphic 4">
            <a:extLst>
              <a:ext uri="{FF2B5EF4-FFF2-40B4-BE49-F238E27FC236}">
                <a16:creationId xmlns:a16="http://schemas.microsoft.com/office/drawing/2014/main" id="{9C349E11-0553-4F07-9147-D67BC0882030}"/>
              </a:ext>
            </a:extLst>
          </p:cNvPr>
          <p:cNvGrpSpPr/>
          <p:nvPr userDrawn="1"/>
        </p:nvGrpSpPr>
        <p:grpSpPr>
          <a:xfrm>
            <a:off x="1071667" y="973323"/>
            <a:ext cx="4928334" cy="756694"/>
            <a:chOff x="3176111" y="1257136"/>
            <a:chExt cx="5719756" cy="878207"/>
          </a:xfrm>
        </p:grpSpPr>
        <p:sp>
          <p:nvSpPr>
            <p:cNvPr id="69" name="Freeform: Shape 68">
              <a:extLst>
                <a:ext uri="{FF2B5EF4-FFF2-40B4-BE49-F238E27FC236}">
                  <a16:creationId xmlns:a16="http://schemas.microsoft.com/office/drawing/2014/main" id="{744C6E08-7763-4D03-91B7-76BDFDF7A36F}"/>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rtlCol="0" anchor="ctr"/>
            <a:lstStyle/>
            <a:p>
              <a:endParaRPr lang="de-DE" sz="2800"/>
            </a:p>
          </p:txBody>
        </p:sp>
        <p:sp>
          <p:nvSpPr>
            <p:cNvPr id="70" name="Freeform: Shape 69">
              <a:extLst>
                <a:ext uri="{FF2B5EF4-FFF2-40B4-BE49-F238E27FC236}">
                  <a16:creationId xmlns:a16="http://schemas.microsoft.com/office/drawing/2014/main" id="{1C172E70-0B70-4A1F-8C89-2ED10E799745}"/>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rtlCol="0" anchor="ctr"/>
            <a:lstStyle/>
            <a:p>
              <a:endParaRPr lang="de-DE" sz="2800"/>
            </a:p>
          </p:txBody>
        </p:sp>
        <p:sp>
          <p:nvSpPr>
            <p:cNvPr id="71" name="Freeform: Shape 70">
              <a:extLst>
                <a:ext uri="{FF2B5EF4-FFF2-40B4-BE49-F238E27FC236}">
                  <a16:creationId xmlns:a16="http://schemas.microsoft.com/office/drawing/2014/main" id="{01CF752C-B186-424A-B2D7-8B230569B3A8}"/>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rtlCol="0" anchor="ctr"/>
            <a:lstStyle/>
            <a:p>
              <a:endParaRPr lang="de-DE" sz="2800"/>
            </a:p>
          </p:txBody>
        </p:sp>
        <p:sp>
          <p:nvSpPr>
            <p:cNvPr id="72" name="Freeform: Shape 71">
              <a:extLst>
                <a:ext uri="{FF2B5EF4-FFF2-40B4-BE49-F238E27FC236}">
                  <a16:creationId xmlns:a16="http://schemas.microsoft.com/office/drawing/2014/main" id="{FDF811B1-E774-405D-BCC4-8986E192B8E5}"/>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rtlCol="0" anchor="ctr"/>
            <a:lstStyle/>
            <a:p>
              <a:endParaRPr lang="de-DE" sz="2800"/>
            </a:p>
          </p:txBody>
        </p:sp>
        <p:sp>
          <p:nvSpPr>
            <p:cNvPr id="73" name="Freeform: Shape 72">
              <a:extLst>
                <a:ext uri="{FF2B5EF4-FFF2-40B4-BE49-F238E27FC236}">
                  <a16:creationId xmlns:a16="http://schemas.microsoft.com/office/drawing/2014/main" id="{AC902DC9-11E7-469A-9B87-36E7876821AA}"/>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rtlCol="0" anchor="ctr"/>
            <a:lstStyle/>
            <a:p>
              <a:endParaRPr lang="de-DE" sz="2800"/>
            </a:p>
          </p:txBody>
        </p:sp>
        <p:sp>
          <p:nvSpPr>
            <p:cNvPr id="74" name="Freeform: Shape 73">
              <a:extLst>
                <a:ext uri="{FF2B5EF4-FFF2-40B4-BE49-F238E27FC236}">
                  <a16:creationId xmlns:a16="http://schemas.microsoft.com/office/drawing/2014/main" id="{E8B5DD36-8031-4F1B-9BC6-38CB634A2B29}"/>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5" name="Freeform: Shape 74">
              <a:extLst>
                <a:ext uri="{FF2B5EF4-FFF2-40B4-BE49-F238E27FC236}">
                  <a16:creationId xmlns:a16="http://schemas.microsoft.com/office/drawing/2014/main" id="{CFDF0CA9-6242-4230-B938-850171C906D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6" name="Freeform: Shape 75">
              <a:extLst>
                <a:ext uri="{FF2B5EF4-FFF2-40B4-BE49-F238E27FC236}">
                  <a16:creationId xmlns:a16="http://schemas.microsoft.com/office/drawing/2014/main" id="{7CA8B73F-66B2-4AD1-9D4D-738FB4382ACE}"/>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de-DE" sz="2800"/>
            </a:p>
          </p:txBody>
        </p:sp>
        <p:sp>
          <p:nvSpPr>
            <p:cNvPr id="77" name="Freeform: Shape 76">
              <a:extLst>
                <a:ext uri="{FF2B5EF4-FFF2-40B4-BE49-F238E27FC236}">
                  <a16:creationId xmlns:a16="http://schemas.microsoft.com/office/drawing/2014/main" id="{2F133115-576C-4C8F-AA97-E91D46A691EF}"/>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de-DE" sz="2800"/>
            </a:p>
          </p:txBody>
        </p:sp>
        <p:sp>
          <p:nvSpPr>
            <p:cNvPr id="78" name="Freeform: Shape 77">
              <a:extLst>
                <a:ext uri="{FF2B5EF4-FFF2-40B4-BE49-F238E27FC236}">
                  <a16:creationId xmlns:a16="http://schemas.microsoft.com/office/drawing/2014/main" id="{60E8FCDE-4839-4BAA-8B98-7D2B38EFF226}"/>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de-DE" sz="2800"/>
            </a:p>
          </p:txBody>
        </p:sp>
        <p:sp>
          <p:nvSpPr>
            <p:cNvPr id="79" name="Freeform: Shape 78">
              <a:extLst>
                <a:ext uri="{FF2B5EF4-FFF2-40B4-BE49-F238E27FC236}">
                  <a16:creationId xmlns:a16="http://schemas.microsoft.com/office/drawing/2014/main" id="{8DF87862-D2D4-4B13-96DD-4389162ED9F2}"/>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de-DE" sz="2800"/>
            </a:p>
          </p:txBody>
        </p:sp>
        <p:sp>
          <p:nvSpPr>
            <p:cNvPr id="80" name="Freeform: Shape 79">
              <a:extLst>
                <a:ext uri="{FF2B5EF4-FFF2-40B4-BE49-F238E27FC236}">
                  <a16:creationId xmlns:a16="http://schemas.microsoft.com/office/drawing/2014/main" id="{DBDABA8A-18FC-47B5-9311-E976C0C3BBDC}"/>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de-DE" sz="2800"/>
            </a:p>
          </p:txBody>
        </p:sp>
      </p:grpSp>
      <p:sp>
        <p:nvSpPr>
          <p:cNvPr id="2" name="Date Placeholder 1">
            <a:extLst>
              <a:ext uri="{FF2B5EF4-FFF2-40B4-BE49-F238E27FC236}">
                <a16:creationId xmlns:a16="http://schemas.microsoft.com/office/drawing/2014/main" id="{7F88FDA9-79AD-42B6-AD3B-E0B1FAC7EA43}"/>
              </a:ext>
            </a:extLst>
          </p:cNvPr>
          <p:cNvSpPr>
            <a:spLocks noGrp="1"/>
          </p:cNvSpPr>
          <p:nvPr userDrawn="1">
            <p:ph type="dt" sz="half" idx="10"/>
          </p:nvPr>
        </p:nvSpPr>
        <p:spPr>
          <a:xfrm>
            <a:off x="1084777" y="12675395"/>
            <a:ext cx="5328594" cy="246222"/>
          </a:xfrm>
        </p:spPr>
        <p:txBody>
          <a:bodyPr/>
          <a:lstStyle>
            <a:lvl1pPr algn="l">
              <a:defRPr>
                <a:solidFill>
                  <a:schemeClr val="bg1"/>
                </a:solidFill>
              </a:defRPr>
            </a:lvl1pPr>
          </a:lstStyle>
          <a:p>
            <a:pPr>
              <a:spcBef>
                <a:spcPts val="2000"/>
              </a:spcBef>
            </a:pPr>
            <a:r>
              <a:rPr lang="en-US"/>
              <a:t>© Capgemini Invent 2020. All rights reserved.</a:t>
            </a:r>
          </a:p>
        </p:txBody>
      </p:sp>
      <p:sp>
        <p:nvSpPr>
          <p:cNvPr id="21" name="TextBox 20">
            <a:extLst>
              <a:ext uri="{FF2B5EF4-FFF2-40B4-BE49-F238E27FC236}">
                <a16:creationId xmlns:a16="http://schemas.microsoft.com/office/drawing/2014/main" id="{F5950779-2318-4524-A790-67218F485C26}"/>
              </a:ext>
            </a:extLst>
          </p:cNvPr>
          <p:cNvSpPr txBox="1"/>
          <p:nvPr userDrawn="1"/>
        </p:nvSpPr>
        <p:spPr>
          <a:xfrm>
            <a:off x="1104000" y="12037667"/>
            <a:ext cx="4856458" cy="461665"/>
          </a:xfrm>
          <a:prstGeom prst="rect">
            <a:avLst/>
          </a:prstGeom>
          <a:noFill/>
        </p:spPr>
        <p:txBody>
          <a:bodyPr wrap="none" lIns="0" rtlCol="0">
            <a:spAutoFit/>
          </a:bodyPr>
          <a:lstStyle/>
          <a:p>
            <a:pPr algn="l"/>
            <a:r>
              <a:rPr lang="de-DE" sz="2400" b="1" cap="all" baseline="0">
                <a:solidFill>
                  <a:schemeClr val="bg1"/>
                </a:solidFill>
                <a:latin typeface="+mn-lt"/>
                <a:hlinkClick r:id="rId9">
                  <a:extLst>
                    <a:ext uri="{A12FA001-AC4F-418D-AE19-62706E023703}">
                      <ahyp:hlinkClr xmlns:ahyp="http://schemas.microsoft.com/office/drawing/2018/hyperlinkcolor" val="tx"/>
                    </a:ext>
                  </a:extLst>
                </a:hlinkClick>
              </a:rPr>
              <a:t>www.capgemini.com/invent</a:t>
            </a:r>
            <a:endParaRPr lang="en-US" sz="2400" b="1" cap="all" baseline="0">
              <a:solidFill>
                <a:schemeClr val="bg1"/>
              </a:solidFill>
              <a:latin typeface="+mn-lt"/>
            </a:endParaRPr>
          </a:p>
        </p:txBody>
      </p:sp>
      <p:sp>
        <p:nvSpPr>
          <p:cNvPr id="23" name="TextBox 22">
            <a:extLst>
              <a:ext uri="{FF2B5EF4-FFF2-40B4-BE49-F238E27FC236}">
                <a16:creationId xmlns:a16="http://schemas.microsoft.com/office/drawing/2014/main" id="{F5C6688C-D774-4C09-AE6C-E448CAE2CD57}"/>
              </a:ext>
            </a:extLst>
          </p:cNvPr>
          <p:cNvSpPr txBox="1"/>
          <p:nvPr userDrawn="1"/>
        </p:nvSpPr>
        <p:spPr>
          <a:xfrm>
            <a:off x="1822848" y="3934123"/>
            <a:ext cx="20738304" cy="3170099"/>
          </a:xfrm>
          <a:prstGeom prst="rect">
            <a:avLst/>
          </a:prstGeom>
          <a:noFill/>
        </p:spPr>
        <p:txBody>
          <a:bodyPr wrap="square" lIns="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0000" b="0" i="0" u="none" strike="noStrike" kern="1200" cap="all" spc="600" normalizeH="0" baseline="0" noProof="0">
                <a:ln>
                  <a:noFill/>
                </a:ln>
                <a:solidFill>
                  <a:srgbClr val="FFFFFF"/>
                </a:solidFill>
                <a:effectLst/>
                <a:uLnTx/>
                <a:uFillTx/>
                <a:latin typeface="+mj-lt"/>
                <a:ea typeface="+mn-ea"/>
                <a:cs typeface="+mn-cs"/>
              </a:rPr>
              <a:t>What’s next for your business?</a:t>
            </a:r>
          </a:p>
        </p:txBody>
      </p:sp>
    </p:spTree>
    <p:extLst>
      <p:ext uri="{BB962C8B-B14F-4D97-AF65-F5344CB8AC3E}">
        <p14:creationId xmlns:p14="http://schemas.microsoft.com/office/powerpoint/2010/main" val="3107372453"/>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2_Conclus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A8755-F4BC-48B2-8DC0-99584FFDC306}"/>
              </a:ext>
            </a:extLst>
          </p:cNvPr>
          <p:cNvGraphicFramePr>
            <a:graphicFrameLocks noChangeAspect="1"/>
          </p:cNvGraphicFramePr>
          <p:nvPr userDrawn="1">
            <p:custDataLst>
              <p:tags r:id="rId1"/>
            </p:custDataLst>
            <p:extLst>
              <p:ext uri="{D42A27DB-BD31-4B8C-83A1-F6EECF244321}">
                <p14:modId xmlns:p14="http://schemas.microsoft.com/office/powerpoint/2010/main" val="2312905484"/>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a:extLst>
                          <a:ext uri="{FF2B5EF4-FFF2-40B4-BE49-F238E27FC236}">
                            <a16:creationId xmlns:a16="http://schemas.microsoft.com/office/drawing/2014/main" id="{530A8755-F4BC-48B2-8DC0-99584FFDC30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6FB5C4A-A164-4FD2-A5FF-8976404070E6}"/>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0000" b="0" i="0" baseline="0">
              <a:solidFill>
                <a:schemeClr val="tx1"/>
              </a:solidFill>
              <a:latin typeface="Ubuntu" panose="020B0504030602030204" pitchFamily="34" charset="0"/>
              <a:ea typeface="+mn-ea"/>
              <a:cs typeface="+mn-cs"/>
              <a:sym typeface="Ubuntu" panose="020B0504030602030204" pitchFamily="34" charset="0"/>
            </a:endParaRPr>
          </a:p>
        </p:txBody>
      </p:sp>
      <p:grpSp>
        <p:nvGrpSpPr>
          <p:cNvPr id="3" name="Group 2">
            <a:extLst>
              <a:ext uri="{FF2B5EF4-FFF2-40B4-BE49-F238E27FC236}">
                <a16:creationId xmlns:a16="http://schemas.microsoft.com/office/drawing/2014/main" id="{86629CB3-9F0D-41BB-A989-9D38D39A0DA6}"/>
              </a:ext>
            </a:extLst>
          </p:cNvPr>
          <p:cNvGrpSpPr/>
          <p:nvPr userDrawn="1"/>
        </p:nvGrpSpPr>
        <p:grpSpPr>
          <a:xfrm>
            <a:off x="-2" y="2133424"/>
            <a:ext cx="24396712" cy="11604148"/>
            <a:chOff x="-1" y="1066712"/>
            <a:chExt cx="12198356" cy="5802074"/>
          </a:xfrm>
        </p:grpSpPr>
        <p:pic>
          <p:nvPicPr>
            <p:cNvPr id="26" name="Picture 25">
              <a:extLst>
                <a:ext uri="{FF2B5EF4-FFF2-40B4-BE49-F238E27FC236}">
                  <a16:creationId xmlns:a16="http://schemas.microsoft.com/office/drawing/2014/main" id="{8B51ABCA-B932-4BCF-9A59-C29586D3BB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27" name="Picture 26">
              <a:extLst>
                <a:ext uri="{FF2B5EF4-FFF2-40B4-BE49-F238E27FC236}">
                  <a16:creationId xmlns:a16="http://schemas.microsoft.com/office/drawing/2014/main" id="{E42FFBF4-41E0-4495-9558-F57ED42E45D2}"/>
                </a:ext>
              </a:extLst>
            </p:cNvPr>
            <p:cNvPicPr>
              <a:picLocks noChangeAspect="1"/>
            </p:cNvPicPr>
            <p:nvPr userDrawn="1"/>
          </p:nvPicPr>
          <p:blipFill>
            <a:blip r:embed="rId7"/>
            <a:stretch>
              <a:fillRect/>
            </a:stretch>
          </p:blipFill>
          <p:spPr>
            <a:xfrm rot="10800000">
              <a:off x="8688680" y="1077498"/>
              <a:ext cx="3509675" cy="5791288"/>
            </a:xfrm>
            <a:prstGeom prst="rect">
              <a:avLst/>
            </a:prstGeom>
          </p:spPr>
        </p:pic>
      </p:grpSp>
      <p:sp>
        <p:nvSpPr>
          <p:cNvPr id="25" name="Rectangle 24">
            <a:hlinkClick r:id="rId8"/>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68" name="Graphic 4">
            <a:extLst>
              <a:ext uri="{FF2B5EF4-FFF2-40B4-BE49-F238E27FC236}">
                <a16:creationId xmlns:a16="http://schemas.microsoft.com/office/drawing/2014/main" id="{9C349E11-0553-4F07-9147-D67BC0882030}"/>
              </a:ext>
            </a:extLst>
          </p:cNvPr>
          <p:cNvGrpSpPr/>
          <p:nvPr userDrawn="1"/>
        </p:nvGrpSpPr>
        <p:grpSpPr>
          <a:xfrm>
            <a:off x="1071667" y="973323"/>
            <a:ext cx="4928334" cy="756694"/>
            <a:chOff x="3176111" y="1257136"/>
            <a:chExt cx="5719756" cy="878207"/>
          </a:xfrm>
        </p:grpSpPr>
        <p:sp>
          <p:nvSpPr>
            <p:cNvPr id="69" name="Freeform: Shape 68">
              <a:extLst>
                <a:ext uri="{FF2B5EF4-FFF2-40B4-BE49-F238E27FC236}">
                  <a16:creationId xmlns:a16="http://schemas.microsoft.com/office/drawing/2014/main" id="{744C6E08-7763-4D03-91B7-76BDFDF7A36F}"/>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rtlCol="0" anchor="ctr"/>
            <a:lstStyle/>
            <a:p>
              <a:endParaRPr lang="de-DE" sz="2800"/>
            </a:p>
          </p:txBody>
        </p:sp>
        <p:sp>
          <p:nvSpPr>
            <p:cNvPr id="70" name="Freeform: Shape 69">
              <a:extLst>
                <a:ext uri="{FF2B5EF4-FFF2-40B4-BE49-F238E27FC236}">
                  <a16:creationId xmlns:a16="http://schemas.microsoft.com/office/drawing/2014/main" id="{1C172E70-0B70-4A1F-8C89-2ED10E799745}"/>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rtlCol="0" anchor="ctr"/>
            <a:lstStyle/>
            <a:p>
              <a:endParaRPr lang="de-DE" sz="2800"/>
            </a:p>
          </p:txBody>
        </p:sp>
        <p:sp>
          <p:nvSpPr>
            <p:cNvPr id="71" name="Freeform: Shape 70">
              <a:extLst>
                <a:ext uri="{FF2B5EF4-FFF2-40B4-BE49-F238E27FC236}">
                  <a16:creationId xmlns:a16="http://schemas.microsoft.com/office/drawing/2014/main" id="{01CF752C-B186-424A-B2D7-8B230569B3A8}"/>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rtlCol="0" anchor="ctr"/>
            <a:lstStyle/>
            <a:p>
              <a:endParaRPr lang="de-DE" sz="2800"/>
            </a:p>
          </p:txBody>
        </p:sp>
        <p:sp>
          <p:nvSpPr>
            <p:cNvPr id="72" name="Freeform: Shape 71">
              <a:extLst>
                <a:ext uri="{FF2B5EF4-FFF2-40B4-BE49-F238E27FC236}">
                  <a16:creationId xmlns:a16="http://schemas.microsoft.com/office/drawing/2014/main" id="{FDF811B1-E774-405D-BCC4-8986E192B8E5}"/>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rtlCol="0" anchor="ctr"/>
            <a:lstStyle/>
            <a:p>
              <a:endParaRPr lang="de-DE" sz="2800"/>
            </a:p>
          </p:txBody>
        </p:sp>
        <p:sp>
          <p:nvSpPr>
            <p:cNvPr id="73" name="Freeform: Shape 72">
              <a:extLst>
                <a:ext uri="{FF2B5EF4-FFF2-40B4-BE49-F238E27FC236}">
                  <a16:creationId xmlns:a16="http://schemas.microsoft.com/office/drawing/2014/main" id="{AC902DC9-11E7-469A-9B87-36E7876821AA}"/>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rtlCol="0" anchor="ctr"/>
            <a:lstStyle/>
            <a:p>
              <a:endParaRPr lang="de-DE" sz="2800"/>
            </a:p>
          </p:txBody>
        </p:sp>
        <p:sp>
          <p:nvSpPr>
            <p:cNvPr id="74" name="Freeform: Shape 73">
              <a:extLst>
                <a:ext uri="{FF2B5EF4-FFF2-40B4-BE49-F238E27FC236}">
                  <a16:creationId xmlns:a16="http://schemas.microsoft.com/office/drawing/2014/main" id="{E8B5DD36-8031-4F1B-9BC6-38CB634A2B29}"/>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5" name="Freeform: Shape 74">
              <a:extLst>
                <a:ext uri="{FF2B5EF4-FFF2-40B4-BE49-F238E27FC236}">
                  <a16:creationId xmlns:a16="http://schemas.microsoft.com/office/drawing/2014/main" id="{CFDF0CA9-6242-4230-B938-850171C906D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6" name="Freeform: Shape 75">
              <a:extLst>
                <a:ext uri="{FF2B5EF4-FFF2-40B4-BE49-F238E27FC236}">
                  <a16:creationId xmlns:a16="http://schemas.microsoft.com/office/drawing/2014/main" id="{7CA8B73F-66B2-4AD1-9D4D-738FB4382ACE}"/>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de-DE" sz="2800"/>
            </a:p>
          </p:txBody>
        </p:sp>
        <p:sp>
          <p:nvSpPr>
            <p:cNvPr id="77" name="Freeform: Shape 76">
              <a:extLst>
                <a:ext uri="{FF2B5EF4-FFF2-40B4-BE49-F238E27FC236}">
                  <a16:creationId xmlns:a16="http://schemas.microsoft.com/office/drawing/2014/main" id="{2F133115-576C-4C8F-AA97-E91D46A691EF}"/>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de-DE" sz="2800"/>
            </a:p>
          </p:txBody>
        </p:sp>
        <p:sp>
          <p:nvSpPr>
            <p:cNvPr id="78" name="Freeform: Shape 77">
              <a:extLst>
                <a:ext uri="{FF2B5EF4-FFF2-40B4-BE49-F238E27FC236}">
                  <a16:creationId xmlns:a16="http://schemas.microsoft.com/office/drawing/2014/main" id="{60E8FCDE-4839-4BAA-8B98-7D2B38EFF226}"/>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de-DE" sz="2800"/>
            </a:p>
          </p:txBody>
        </p:sp>
        <p:sp>
          <p:nvSpPr>
            <p:cNvPr id="79" name="Freeform: Shape 78">
              <a:extLst>
                <a:ext uri="{FF2B5EF4-FFF2-40B4-BE49-F238E27FC236}">
                  <a16:creationId xmlns:a16="http://schemas.microsoft.com/office/drawing/2014/main" id="{8DF87862-D2D4-4B13-96DD-4389162ED9F2}"/>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de-DE" sz="2800"/>
            </a:p>
          </p:txBody>
        </p:sp>
        <p:sp>
          <p:nvSpPr>
            <p:cNvPr id="80" name="Freeform: Shape 79">
              <a:extLst>
                <a:ext uri="{FF2B5EF4-FFF2-40B4-BE49-F238E27FC236}">
                  <a16:creationId xmlns:a16="http://schemas.microsoft.com/office/drawing/2014/main" id="{DBDABA8A-18FC-47B5-9311-E976C0C3BBDC}"/>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de-DE" sz="2800"/>
            </a:p>
          </p:txBody>
        </p:sp>
      </p:grpSp>
      <p:sp>
        <p:nvSpPr>
          <p:cNvPr id="2" name="Date Placeholder 1">
            <a:extLst>
              <a:ext uri="{FF2B5EF4-FFF2-40B4-BE49-F238E27FC236}">
                <a16:creationId xmlns:a16="http://schemas.microsoft.com/office/drawing/2014/main" id="{7F88FDA9-79AD-42B6-AD3B-E0B1FAC7EA43}"/>
              </a:ext>
            </a:extLst>
          </p:cNvPr>
          <p:cNvSpPr>
            <a:spLocks noGrp="1"/>
          </p:cNvSpPr>
          <p:nvPr userDrawn="1">
            <p:ph type="dt" sz="half" idx="10"/>
          </p:nvPr>
        </p:nvSpPr>
        <p:spPr>
          <a:xfrm>
            <a:off x="1084777" y="12675395"/>
            <a:ext cx="5328594" cy="246222"/>
          </a:xfrm>
        </p:spPr>
        <p:txBody>
          <a:bodyPr/>
          <a:lstStyle>
            <a:lvl1pPr algn="l">
              <a:defRPr>
                <a:solidFill>
                  <a:schemeClr val="bg1"/>
                </a:solidFill>
              </a:defRPr>
            </a:lvl1pPr>
          </a:lstStyle>
          <a:p>
            <a:pPr>
              <a:spcBef>
                <a:spcPts val="2000"/>
              </a:spcBef>
            </a:pPr>
            <a:r>
              <a:rPr lang="en-US"/>
              <a:t>© Capgemini Invent 2020. All rights reserved.</a:t>
            </a:r>
          </a:p>
        </p:txBody>
      </p:sp>
      <p:sp>
        <p:nvSpPr>
          <p:cNvPr id="21" name="TextBox 20">
            <a:extLst>
              <a:ext uri="{FF2B5EF4-FFF2-40B4-BE49-F238E27FC236}">
                <a16:creationId xmlns:a16="http://schemas.microsoft.com/office/drawing/2014/main" id="{F5950779-2318-4524-A790-67218F485C26}"/>
              </a:ext>
            </a:extLst>
          </p:cNvPr>
          <p:cNvSpPr txBox="1"/>
          <p:nvPr userDrawn="1"/>
        </p:nvSpPr>
        <p:spPr>
          <a:xfrm>
            <a:off x="1104000" y="12037667"/>
            <a:ext cx="4856458" cy="461665"/>
          </a:xfrm>
          <a:prstGeom prst="rect">
            <a:avLst/>
          </a:prstGeom>
          <a:noFill/>
        </p:spPr>
        <p:txBody>
          <a:bodyPr wrap="none" lIns="0" rtlCol="0">
            <a:spAutoFit/>
          </a:bodyPr>
          <a:lstStyle/>
          <a:p>
            <a:pPr algn="l"/>
            <a:r>
              <a:rPr lang="de-DE" sz="2400" b="1" cap="all" baseline="0">
                <a:solidFill>
                  <a:schemeClr val="bg1"/>
                </a:solidFill>
                <a:latin typeface="+mn-lt"/>
                <a:hlinkClick r:id="rId9">
                  <a:extLst>
                    <a:ext uri="{A12FA001-AC4F-418D-AE19-62706E023703}">
                      <ahyp:hlinkClr xmlns:ahyp="http://schemas.microsoft.com/office/drawing/2018/hyperlinkcolor" val="tx"/>
                    </a:ext>
                  </a:extLst>
                </a:hlinkClick>
              </a:rPr>
              <a:t>www.capgemini.com/invent</a:t>
            </a:r>
            <a:endParaRPr lang="en-US" sz="2400" b="1" cap="all" baseline="0">
              <a:solidFill>
                <a:schemeClr val="bg1"/>
              </a:solidFill>
              <a:latin typeface="+mn-lt"/>
            </a:endParaRPr>
          </a:p>
        </p:txBody>
      </p:sp>
      <p:sp>
        <p:nvSpPr>
          <p:cNvPr id="23" name="TextBox 22">
            <a:extLst>
              <a:ext uri="{FF2B5EF4-FFF2-40B4-BE49-F238E27FC236}">
                <a16:creationId xmlns:a16="http://schemas.microsoft.com/office/drawing/2014/main" id="{27E8D041-C83C-49A7-9D45-71EA84C63AEC}"/>
              </a:ext>
            </a:extLst>
          </p:cNvPr>
          <p:cNvSpPr txBox="1"/>
          <p:nvPr userDrawn="1"/>
        </p:nvSpPr>
        <p:spPr>
          <a:xfrm>
            <a:off x="1822848" y="3934123"/>
            <a:ext cx="20738304" cy="3170099"/>
          </a:xfrm>
          <a:prstGeom prst="rect">
            <a:avLst/>
          </a:prstGeom>
          <a:noFill/>
        </p:spPr>
        <p:txBody>
          <a:bodyPr wrap="square" lIns="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0000" b="0" i="0" u="none" strike="noStrike" kern="1200" cap="all" spc="600" normalizeH="0" baseline="0" noProof="0">
                <a:ln>
                  <a:noFill/>
                </a:ln>
                <a:solidFill>
                  <a:schemeClr val="tx1"/>
                </a:solidFill>
                <a:effectLst/>
                <a:uLnTx/>
                <a:uFillTx/>
                <a:latin typeface="+mj-lt"/>
                <a:ea typeface="+mn-ea"/>
                <a:cs typeface="+mn-cs"/>
              </a:rPr>
              <a:t>What’s next for your business?</a:t>
            </a:r>
          </a:p>
        </p:txBody>
      </p:sp>
    </p:spTree>
    <p:extLst>
      <p:ext uri="{BB962C8B-B14F-4D97-AF65-F5344CB8AC3E}">
        <p14:creationId xmlns:p14="http://schemas.microsoft.com/office/powerpoint/2010/main" val="278497242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48FC18F-59EA-432C-8CD2-144CB7C73B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872" b="16279"/>
          <a:stretch/>
        </p:blipFill>
        <p:spPr>
          <a:xfrm flipV="1">
            <a:off x="9361040" y="-2"/>
            <a:ext cx="15022960" cy="12313820"/>
          </a:xfrm>
          <a:prstGeom prst="rect">
            <a:avLst/>
          </a:prstGeom>
        </p:spPr>
      </p:pic>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userDrawn="1">
            <p:ph type="dt" sz="half" idx="10"/>
          </p:nvPr>
        </p:nvSpPr>
        <p:spPr/>
        <p:txBody>
          <a:bodyPr/>
          <a:lstStyle>
            <a:lvl1pPr algn="r">
              <a:defRPr>
                <a:solidFill>
                  <a:schemeClr val="bg1">
                    <a:lumMod val="65000"/>
                  </a:schemeClr>
                </a:solidFill>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userDrawn="1">
            <p:ph type="sldNum" sz="quarter" idx="12"/>
          </p:nvPr>
        </p:nvSpPr>
        <p:spPr/>
        <p:txBody>
          <a:bodyPr/>
          <a:lstStyle>
            <a:lvl1pPr algn="r">
              <a:defRPr>
                <a:solidFill>
                  <a:schemeClr val="bg1">
                    <a:lumMod val="65000"/>
                  </a:schemeClr>
                </a:solidFill>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userDrawn="1">
            <p:ph type="title" hasCustomPrompt="1"/>
          </p:nvPr>
        </p:nvSpPr>
        <p:spPr>
          <a:xfrm>
            <a:off x="2158643" y="13814"/>
            <a:ext cx="17281526" cy="2232000"/>
          </a:xfrm>
          <a:prstGeom prst="rect">
            <a:avLst/>
          </a:prstGeom>
        </p:spPr>
        <p:txBody>
          <a:bodyPr vert="horz" lIns="0" tIns="180000" rIns="0" bIns="0" rtlCol="0" anchor="t" anchorCtr="0">
            <a:noAutofit/>
          </a:bodyPr>
          <a:lstStyle>
            <a:lvl1pPr>
              <a:defRPr>
                <a:solidFill>
                  <a:schemeClr val="accent2"/>
                </a:solidFill>
              </a:defRPr>
            </a:lvl1pPr>
          </a:lstStyle>
          <a:p>
            <a:r>
              <a:rPr lang="en-US"/>
              <a:t>Agenda</a:t>
            </a:r>
            <a:endParaRPr lang="de-DE"/>
          </a:p>
        </p:txBody>
      </p:sp>
      <p:sp>
        <p:nvSpPr>
          <p:cNvPr id="4" name="Footer Placeholder 3">
            <a:extLst>
              <a:ext uri="{FF2B5EF4-FFF2-40B4-BE49-F238E27FC236}">
                <a16:creationId xmlns:a16="http://schemas.microsoft.com/office/drawing/2014/main" id="{413328ED-0583-4621-B5D1-697E1C3F445B}"/>
              </a:ext>
            </a:extLst>
          </p:cNvPr>
          <p:cNvSpPr>
            <a:spLocks noGrp="1"/>
          </p:cNvSpPr>
          <p:nvPr userDrawn="1">
            <p:ph type="ftr" sz="quarter" idx="16"/>
          </p:nvPr>
        </p:nvSpPr>
        <p:spPr/>
        <p:txBody>
          <a:bodyPr/>
          <a:lstStyle>
            <a:lvl1pPr>
              <a:defRPr>
                <a:solidFill>
                  <a:schemeClr val="bg1">
                    <a:lumMod val="65000"/>
                  </a:schemeClr>
                </a:solidFill>
              </a:defRPr>
            </a:lvl1pPr>
          </a:lstStyle>
          <a:p>
            <a:pPr>
              <a:spcBef>
                <a:spcPts val="2000"/>
              </a:spcBef>
            </a:pPr>
            <a:r>
              <a:rPr lang="en-US"/>
              <a:t>Presentation Title | Author | Date</a:t>
            </a:r>
          </a:p>
        </p:txBody>
      </p:sp>
      <p:sp>
        <p:nvSpPr>
          <p:cNvPr id="56" name="Text Placeholder 55">
            <a:extLst>
              <a:ext uri="{FF2B5EF4-FFF2-40B4-BE49-F238E27FC236}">
                <a16:creationId xmlns:a16="http://schemas.microsoft.com/office/drawing/2014/main" id="{136AFF48-B0E1-4D8E-8E33-EAF6E0EDD0F5}"/>
              </a:ext>
            </a:extLst>
          </p:cNvPr>
          <p:cNvSpPr>
            <a:spLocks noGrp="1"/>
          </p:cNvSpPr>
          <p:nvPr>
            <p:ph type="body" sz="quarter" idx="18" hasCustomPrompt="1"/>
          </p:nvPr>
        </p:nvSpPr>
        <p:spPr>
          <a:xfrm>
            <a:off x="3589140" y="3257550"/>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58" name="Text Placeholder 55">
            <a:extLst>
              <a:ext uri="{FF2B5EF4-FFF2-40B4-BE49-F238E27FC236}">
                <a16:creationId xmlns:a16="http://schemas.microsoft.com/office/drawing/2014/main" id="{C06E66A4-86D9-4FE8-AD70-85171FFE7F00}"/>
              </a:ext>
            </a:extLst>
          </p:cNvPr>
          <p:cNvSpPr>
            <a:spLocks noGrp="1"/>
          </p:cNvSpPr>
          <p:nvPr>
            <p:ph type="body" sz="quarter" idx="19" hasCustomPrompt="1"/>
          </p:nvPr>
        </p:nvSpPr>
        <p:spPr>
          <a:xfrm>
            <a:off x="3589140" y="4441068"/>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60" name="Text Placeholder 55">
            <a:extLst>
              <a:ext uri="{FF2B5EF4-FFF2-40B4-BE49-F238E27FC236}">
                <a16:creationId xmlns:a16="http://schemas.microsoft.com/office/drawing/2014/main" id="{B7CCAE53-825A-4E19-8C0C-2BC9B8C8034D}"/>
              </a:ext>
            </a:extLst>
          </p:cNvPr>
          <p:cNvSpPr>
            <a:spLocks noGrp="1"/>
          </p:cNvSpPr>
          <p:nvPr>
            <p:ph type="body" sz="quarter" idx="20" hasCustomPrompt="1"/>
          </p:nvPr>
        </p:nvSpPr>
        <p:spPr>
          <a:xfrm>
            <a:off x="3589140" y="5624586"/>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63" name="Text Placeholder 62">
            <a:extLst>
              <a:ext uri="{FF2B5EF4-FFF2-40B4-BE49-F238E27FC236}">
                <a16:creationId xmlns:a16="http://schemas.microsoft.com/office/drawing/2014/main" id="{A0F52253-AFEE-472D-BC0A-BC73D48F904A}"/>
              </a:ext>
            </a:extLst>
          </p:cNvPr>
          <p:cNvSpPr>
            <a:spLocks noGrp="1"/>
          </p:cNvSpPr>
          <p:nvPr>
            <p:ph type="body" sz="quarter" idx="21" hasCustomPrompt="1"/>
          </p:nvPr>
        </p:nvSpPr>
        <p:spPr>
          <a:xfrm>
            <a:off x="2141668" y="4444560"/>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64" name="Text Placeholder 62">
            <a:extLst>
              <a:ext uri="{FF2B5EF4-FFF2-40B4-BE49-F238E27FC236}">
                <a16:creationId xmlns:a16="http://schemas.microsoft.com/office/drawing/2014/main" id="{1D9D333E-7F41-4FCE-ADE1-09501E870B4F}"/>
              </a:ext>
            </a:extLst>
          </p:cNvPr>
          <p:cNvSpPr>
            <a:spLocks noGrp="1"/>
          </p:cNvSpPr>
          <p:nvPr>
            <p:ph type="body" sz="quarter" idx="22" hasCustomPrompt="1"/>
          </p:nvPr>
        </p:nvSpPr>
        <p:spPr>
          <a:xfrm>
            <a:off x="2141668" y="5627206"/>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65" name="Text Placeholder 62">
            <a:extLst>
              <a:ext uri="{FF2B5EF4-FFF2-40B4-BE49-F238E27FC236}">
                <a16:creationId xmlns:a16="http://schemas.microsoft.com/office/drawing/2014/main" id="{05E1276B-F175-4903-A637-3A30CC121BCE}"/>
              </a:ext>
            </a:extLst>
          </p:cNvPr>
          <p:cNvSpPr>
            <a:spLocks noGrp="1"/>
          </p:cNvSpPr>
          <p:nvPr>
            <p:ph type="body" sz="quarter" idx="23" hasCustomPrompt="1"/>
          </p:nvPr>
        </p:nvSpPr>
        <p:spPr>
          <a:xfrm>
            <a:off x="2141668" y="3261914"/>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19" name="Text Placeholder 55">
            <a:extLst>
              <a:ext uri="{FF2B5EF4-FFF2-40B4-BE49-F238E27FC236}">
                <a16:creationId xmlns:a16="http://schemas.microsoft.com/office/drawing/2014/main" id="{9EFAA7B7-C698-494B-9440-1CB0BA81C830}"/>
              </a:ext>
            </a:extLst>
          </p:cNvPr>
          <p:cNvSpPr>
            <a:spLocks noGrp="1"/>
          </p:cNvSpPr>
          <p:nvPr>
            <p:ph type="body" sz="quarter" idx="24" hasCustomPrompt="1"/>
          </p:nvPr>
        </p:nvSpPr>
        <p:spPr>
          <a:xfrm>
            <a:off x="3589140" y="6808104"/>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0" name="Text Placeholder 55">
            <a:extLst>
              <a:ext uri="{FF2B5EF4-FFF2-40B4-BE49-F238E27FC236}">
                <a16:creationId xmlns:a16="http://schemas.microsoft.com/office/drawing/2014/main" id="{987A1DF8-AB03-432A-AEB1-6D7F7715ACE6}"/>
              </a:ext>
            </a:extLst>
          </p:cNvPr>
          <p:cNvSpPr>
            <a:spLocks noGrp="1"/>
          </p:cNvSpPr>
          <p:nvPr>
            <p:ph type="body" sz="quarter" idx="25" hasCustomPrompt="1"/>
          </p:nvPr>
        </p:nvSpPr>
        <p:spPr>
          <a:xfrm>
            <a:off x="3589140" y="7991622"/>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1" name="Text Placeholder 55">
            <a:extLst>
              <a:ext uri="{FF2B5EF4-FFF2-40B4-BE49-F238E27FC236}">
                <a16:creationId xmlns:a16="http://schemas.microsoft.com/office/drawing/2014/main" id="{AEE20EA4-19E7-4D68-AA81-5598226735E6}"/>
              </a:ext>
            </a:extLst>
          </p:cNvPr>
          <p:cNvSpPr>
            <a:spLocks noGrp="1"/>
          </p:cNvSpPr>
          <p:nvPr>
            <p:ph type="body" sz="quarter" idx="26" hasCustomPrompt="1"/>
          </p:nvPr>
        </p:nvSpPr>
        <p:spPr>
          <a:xfrm>
            <a:off x="3589140" y="9175140"/>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2" name="Text Placeholder 62">
            <a:extLst>
              <a:ext uri="{FF2B5EF4-FFF2-40B4-BE49-F238E27FC236}">
                <a16:creationId xmlns:a16="http://schemas.microsoft.com/office/drawing/2014/main" id="{41F0A8F8-471E-49F3-911D-6FAEB0258AF2}"/>
              </a:ext>
            </a:extLst>
          </p:cNvPr>
          <p:cNvSpPr>
            <a:spLocks noGrp="1"/>
          </p:cNvSpPr>
          <p:nvPr>
            <p:ph type="body" sz="quarter" idx="27" hasCustomPrompt="1"/>
          </p:nvPr>
        </p:nvSpPr>
        <p:spPr>
          <a:xfrm>
            <a:off x="2141668" y="7992498"/>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3" name="Text Placeholder 62">
            <a:extLst>
              <a:ext uri="{FF2B5EF4-FFF2-40B4-BE49-F238E27FC236}">
                <a16:creationId xmlns:a16="http://schemas.microsoft.com/office/drawing/2014/main" id="{D0905E7B-7400-4BF3-9B95-A963460DD036}"/>
              </a:ext>
            </a:extLst>
          </p:cNvPr>
          <p:cNvSpPr>
            <a:spLocks noGrp="1"/>
          </p:cNvSpPr>
          <p:nvPr>
            <p:ph type="body" sz="quarter" idx="28" hasCustomPrompt="1"/>
          </p:nvPr>
        </p:nvSpPr>
        <p:spPr>
          <a:xfrm>
            <a:off x="2141668" y="9175140"/>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4" name="Text Placeholder 62">
            <a:extLst>
              <a:ext uri="{FF2B5EF4-FFF2-40B4-BE49-F238E27FC236}">
                <a16:creationId xmlns:a16="http://schemas.microsoft.com/office/drawing/2014/main" id="{C0A8F8CF-ADFB-4A12-B7A0-50ACC5C29F6C}"/>
              </a:ext>
            </a:extLst>
          </p:cNvPr>
          <p:cNvSpPr>
            <a:spLocks noGrp="1"/>
          </p:cNvSpPr>
          <p:nvPr>
            <p:ph type="body" sz="quarter" idx="29" hasCustomPrompt="1"/>
          </p:nvPr>
        </p:nvSpPr>
        <p:spPr>
          <a:xfrm>
            <a:off x="2141668" y="6809852"/>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7" name="TextBox 26">
            <a:extLst>
              <a:ext uri="{FF2B5EF4-FFF2-40B4-BE49-F238E27FC236}">
                <a16:creationId xmlns:a16="http://schemas.microsoft.com/office/drawing/2014/main" id="{EBA4056B-302A-4B83-A725-C55F428AE02C}"/>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1936858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Boiler Plate">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23B0F1-7FC2-4E18-83ED-3B86713C22CD}"/>
              </a:ext>
            </a:extLst>
          </p:cNvPr>
          <p:cNvGrpSpPr/>
          <p:nvPr userDrawn="1"/>
        </p:nvGrpSpPr>
        <p:grpSpPr>
          <a:xfrm>
            <a:off x="-2" y="2133424"/>
            <a:ext cx="24396712" cy="11604148"/>
            <a:chOff x="-1" y="1066712"/>
            <a:chExt cx="12198356" cy="5802074"/>
          </a:xfrm>
        </p:grpSpPr>
        <p:pic>
          <p:nvPicPr>
            <p:cNvPr id="30" name="Picture 29">
              <a:extLst>
                <a:ext uri="{FF2B5EF4-FFF2-40B4-BE49-F238E27FC236}">
                  <a16:creationId xmlns:a16="http://schemas.microsoft.com/office/drawing/2014/main" id="{7B3E10BB-E8D9-453A-8066-BA30602CC7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31" name="Picture 30">
              <a:extLst>
                <a:ext uri="{FF2B5EF4-FFF2-40B4-BE49-F238E27FC236}">
                  <a16:creationId xmlns:a16="http://schemas.microsoft.com/office/drawing/2014/main" id="{A5AC3777-2AA3-4BA0-87A1-C8524F70B4D8}"/>
                </a:ext>
              </a:extLst>
            </p:cNvPr>
            <p:cNvPicPr>
              <a:picLocks noChangeAspect="1"/>
            </p:cNvPicPr>
            <p:nvPr userDrawn="1"/>
          </p:nvPicPr>
          <p:blipFill>
            <a:blip r:embed="rId4"/>
            <a:stretch>
              <a:fillRect/>
            </a:stretch>
          </p:blipFill>
          <p:spPr>
            <a:xfrm rot="10800000">
              <a:off x="8688680" y="1077498"/>
              <a:ext cx="3509675" cy="5791288"/>
            </a:xfrm>
            <a:prstGeom prst="rect">
              <a:avLst/>
            </a:prstGeom>
          </p:spPr>
        </p:pic>
      </p:grpSp>
      <p:graphicFrame>
        <p:nvGraphicFramePr>
          <p:cNvPr id="3" name="Object 2" hidden="1">
            <a:extLst>
              <a:ext uri="{FF2B5EF4-FFF2-40B4-BE49-F238E27FC236}">
                <a16:creationId xmlns:a16="http://schemas.microsoft.com/office/drawing/2014/main" id="{84DA10A8-ECF8-43A8-8755-7F9B9F9292E7}"/>
              </a:ext>
            </a:extLst>
          </p:cNvPr>
          <p:cNvGraphicFramePr>
            <a:graphicFrameLocks noChangeAspect="1"/>
          </p:cNvGraphicFramePr>
          <p:nvPr userDrawn="1">
            <p:custDataLst>
              <p:tags r:id="rId1"/>
            </p:custDataLst>
            <p:extLst>
              <p:ext uri="{D42A27DB-BD31-4B8C-83A1-F6EECF244321}">
                <p14:modId xmlns:p14="http://schemas.microsoft.com/office/powerpoint/2010/main" val="235381698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84DA10A8-ECF8-43A8-8755-7F9B9F9292E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5" name="Rectangle 24">
            <a:hlinkClick r:id="rId7"/>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56" name="Graphic 4">
            <a:extLst>
              <a:ext uri="{FF2B5EF4-FFF2-40B4-BE49-F238E27FC236}">
                <a16:creationId xmlns:a16="http://schemas.microsoft.com/office/drawing/2014/main" id="{73331263-39FE-43F6-90B6-ABA2B25004DD}"/>
              </a:ext>
            </a:extLst>
          </p:cNvPr>
          <p:cNvGrpSpPr>
            <a:grpSpLocks/>
          </p:cNvGrpSpPr>
          <p:nvPr userDrawn="1"/>
        </p:nvGrpSpPr>
        <p:grpSpPr>
          <a:xfrm>
            <a:off x="1824001" y="973322"/>
            <a:ext cx="7114122" cy="1092300"/>
            <a:chOff x="3176111" y="1257136"/>
            <a:chExt cx="5719756" cy="878207"/>
          </a:xfrm>
        </p:grpSpPr>
        <p:sp>
          <p:nvSpPr>
            <p:cNvPr id="57" name="Freeform: Shape 56">
              <a:extLst>
                <a:ext uri="{FF2B5EF4-FFF2-40B4-BE49-F238E27FC236}">
                  <a16:creationId xmlns:a16="http://schemas.microsoft.com/office/drawing/2014/main" id="{161AB4A7-8D84-4B95-9698-9F755DDD2933}"/>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8" name="Freeform: Shape 57">
              <a:extLst>
                <a:ext uri="{FF2B5EF4-FFF2-40B4-BE49-F238E27FC236}">
                  <a16:creationId xmlns:a16="http://schemas.microsoft.com/office/drawing/2014/main" id="{DCEBB8F3-E8CD-4A50-8F6D-BF2EF29CC39D}"/>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9" name="Freeform: Shape 58">
              <a:extLst>
                <a:ext uri="{FF2B5EF4-FFF2-40B4-BE49-F238E27FC236}">
                  <a16:creationId xmlns:a16="http://schemas.microsoft.com/office/drawing/2014/main" id="{AB13A629-C896-44B4-95C5-8DFD9CD6E1F1}"/>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0" name="Freeform: Shape 59">
              <a:extLst>
                <a:ext uri="{FF2B5EF4-FFF2-40B4-BE49-F238E27FC236}">
                  <a16:creationId xmlns:a16="http://schemas.microsoft.com/office/drawing/2014/main" id="{47451FC2-F73A-45EC-85CA-C77A7D1A579F}"/>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1" name="Freeform: Shape 60">
              <a:extLst>
                <a:ext uri="{FF2B5EF4-FFF2-40B4-BE49-F238E27FC236}">
                  <a16:creationId xmlns:a16="http://schemas.microsoft.com/office/drawing/2014/main" id="{B949F05E-8819-4120-8503-75F8529192F6}"/>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2" name="Freeform: Shape 61">
              <a:extLst>
                <a:ext uri="{FF2B5EF4-FFF2-40B4-BE49-F238E27FC236}">
                  <a16:creationId xmlns:a16="http://schemas.microsoft.com/office/drawing/2014/main" id="{824D4146-BBB7-4BD7-B73D-08F89545CF9F}"/>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3" name="Freeform: Shape 62">
              <a:extLst>
                <a:ext uri="{FF2B5EF4-FFF2-40B4-BE49-F238E27FC236}">
                  <a16:creationId xmlns:a16="http://schemas.microsoft.com/office/drawing/2014/main" id="{87DC32D6-0F8E-413D-AB1B-01436A4CB43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4" name="Freeform: Shape 63">
              <a:extLst>
                <a:ext uri="{FF2B5EF4-FFF2-40B4-BE49-F238E27FC236}">
                  <a16:creationId xmlns:a16="http://schemas.microsoft.com/office/drawing/2014/main" id="{E8CA6709-D925-4E05-BB4C-0BDB0349BB3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65" name="Freeform: Shape 64">
              <a:extLst>
                <a:ext uri="{FF2B5EF4-FFF2-40B4-BE49-F238E27FC236}">
                  <a16:creationId xmlns:a16="http://schemas.microsoft.com/office/drawing/2014/main" id="{6DE1B5DE-6344-44E7-93C7-564CE8B0A924}"/>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A60F606D-3DC0-4106-9323-01D1CE8ED900}"/>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7C92B1D5-644B-4A6B-AC3C-C664EB079FAF}"/>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81" name="Freeform: Shape 80">
              <a:extLst>
                <a:ext uri="{FF2B5EF4-FFF2-40B4-BE49-F238E27FC236}">
                  <a16:creationId xmlns:a16="http://schemas.microsoft.com/office/drawing/2014/main" id="{96F1D2B3-5D37-4739-8829-B7F3D723A967}"/>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grpSp>
        <p:nvGrpSpPr>
          <p:cNvPr id="19" name="Group 18">
            <a:extLst>
              <a:ext uri="{FF2B5EF4-FFF2-40B4-BE49-F238E27FC236}">
                <a16:creationId xmlns:a16="http://schemas.microsoft.com/office/drawing/2014/main" id="{309EF0E7-08EF-4968-AF63-4522C9F66997}"/>
              </a:ext>
            </a:extLst>
          </p:cNvPr>
          <p:cNvGrpSpPr/>
          <p:nvPr userDrawn="1"/>
        </p:nvGrpSpPr>
        <p:grpSpPr>
          <a:xfrm>
            <a:off x="1824000" y="10751881"/>
            <a:ext cx="3733404" cy="666390"/>
            <a:chOff x="426720" y="4976083"/>
            <a:chExt cx="1866702" cy="333195"/>
          </a:xfrm>
        </p:grpSpPr>
        <p:pic>
          <p:nvPicPr>
            <p:cNvPr id="20" name="Picture 2">
              <a:hlinkClick r:id="rId8"/>
              <a:extLst>
                <a:ext uri="{FF2B5EF4-FFF2-40B4-BE49-F238E27FC236}">
                  <a16:creationId xmlns:a16="http://schemas.microsoft.com/office/drawing/2014/main" id="{0500779C-5AB1-476F-A174-9205FC1C32B8}"/>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10097" y="4976083"/>
              <a:ext cx="333195" cy="333195"/>
            </a:xfrm>
            <a:prstGeom prst="rect">
              <a:avLst/>
            </a:prstGeom>
            <a:noFill/>
          </p:spPr>
        </p:pic>
        <p:pic>
          <p:nvPicPr>
            <p:cNvPr id="21" name="Picture 4">
              <a:hlinkClick r:id="rId10"/>
              <a:extLst>
                <a:ext uri="{FF2B5EF4-FFF2-40B4-BE49-F238E27FC236}">
                  <a16:creationId xmlns:a16="http://schemas.microsoft.com/office/drawing/2014/main" id="{4A5E8364-E883-486E-B906-1D2F7B39AB5B}"/>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93474" y="4976083"/>
              <a:ext cx="333195" cy="333195"/>
            </a:xfrm>
            <a:prstGeom prst="rect">
              <a:avLst/>
            </a:prstGeom>
            <a:noFill/>
          </p:spPr>
        </p:pic>
        <p:pic>
          <p:nvPicPr>
            <p:cNvPr id="22" name="Picture 5">
              <a:hlinkClick r:id="rId12"/>
              <a:extLst>
                <a:ext uri="{FF2B5EF4-FFF2-40B4-BE49-F238E27FC236}">
                  <a16:creationId xmlns:a16="http://schemas.microsoft.com/office/drawing/2014/main" id="{4BA83DD7-107F-4BD2-8BA0-250A101A2E44}"/>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76851" y="4976083"/>
              <a:ext cx="333195" cy="333195"/>
            </a:xfrm>
            <a:prstGeom prst="rect">
              <a:avLst/>
            </a:prstGeom>
            <a:noFill/>
          </p:spPr>
        </p:pic>
        <p:pic>
          <p:nvPicPr>
            <p:cNvPr id="23" name="Picture 6">
              <a:hlinkClick r:id="rId14"/>
              <a:extLst>
                <a:ext uri="{FF2B5EF4-FFF2-40B4-BE49-F238E27FC236}">
                  <a16:creationId xmlns:a16="http://schemas.microsoft.com/office/drawing/2014/main" id="{0EBD51BE-A122-4ED7-A914-A619F9393770}"/>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960227" y="4976083"/>
              <a:ext cx="333195" cy="333195"/>
            </a:xfrm>
            <a:prstGeom prst="rect">
              <a:avLst/>
            </a:prstGeom>
            <a:noFill/>
          </p:spPr>
        </p:pic>
        <p:pic>
          <p:nvPicPr>
            <p:cNvPr id="26" name="Picture 7">
              <a:hlinkClick r:id="rId16"/>
              <a:extLst>
                <a:ext uri="{FF2B5EF4-FFF2-40B4-BE49-F238E27FC236}">
                  <a16:creationId xmlns:a16="http://schemas.microsoft.com/office/drawing/2014/main" id="{02576D09-2564-4F8D-AD0E-B5D4BFAC7F3C}"/>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26720" y="4976083"/>
              <a:ext cx="333195" cy="333195"/>
            </a:xfrm>
            <a:prstGeom prst="rect">
              <a:avLst/>
            </a:prstGeom>
            <a:noFill/>
          </p:spPr>
        </p:pic>
      </p:grpSp>
      <p:sp>
        <p:nvSpPr>
          <p:cNvPr id="27" name="Rectangle 26">
            <a:extLst>
              <a:ext uri="{FF2B5EF4-FFF2-40B4-BE49-F238E27FC236}">
                <a16:creationId xmlns:a16="http://schemas.microsoft.com/office/drawing/2014/main" id="{4E54E351-4614-436C-9AAA-3D541A6053CB}"/>
              </a:ext>
            </a:extLst>
          </p:cNvPr>
          <p:cNvSpPr/>
          <p:nvPr userDrawn="1"/>
        </p:nvSpPr>
        <p:spPr>
          <a:xfrm>
            <a:off x="1824001" y="3686099"/>
            <a:ext cx="7337114"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18288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400" normalizeH="0" baseline="0" noProof="0">
                <a:ln>
                  <a:noFill/>
                </a:ln>
                <a:solidFill>
                  <a:srgbClr val="FFFFFF"/>
                </a:solidFill>
                <a:effectLst/>
                <a:uLnTx/>
                <a:uFillTx/>
                <a:latin typeface="+mn-lt"/>
                <a:ea typeface="+mn-ea"/>
                <a:cs typeface="+mn-cs"/>
              </a:rPr>
              <a:t>ABOUT CAPGEMINI INVENT</a:t>
            </a:r>
          </a:p>
        </p:txBody>
      </p:sp>
      <p:sp>
        <p:nvSpPr>
          <p:cNvPr id="28" name="Rectangle 27">
            <a:extLst>
              <a:ext uri="{FF2B5EF4-FFF2-40B4-BE49-F238E27FC236}">
                <a16:creationId xmlns:a16="http://schemas.microsoft.com/office/drawing/2014/main" id="{66686B2E-D660-4ED1-8550-F13F800F66CF}"/>
              </a:ext>
            </a:extLst>
          </p:cNvPr>
          <p:cNvSpPr/>
          <p:nvPr userDrawn="1"/>
        </p:nvSpPr>
        <p:spPr>
          <a:xfrm>
            <a:off x="1824000" y="4403064"/>
            <a:ext cx="13588200" cy="542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As the digital innovation, consulting and transformation brand of the Capgemini Group, Capgemini Invent helps </a:t>
            </a:r>
            <a:r>
              <a:rPr kumimoji="0" lang="en-US" sz="1800" b="0" i="0" u="none" strike="noStrike" kern="1200" cap="none" spc="0" normalizeH="0" baseline="0" noProof="0" err="1">
                <a:ln>
                  <a:noFill/>
                </a:ln>
                <a:solidFill>
                  <a:srgbClr val="FFFFFF"/>
                </a:solidFill>
                <a:effectLst/>
                <a:uLnTx/>
                <a:uFillTx/>
                <a:latin typeface="+mn-lt"/>
                <a:ea typeface="+mn-ea"/>
                <a:cs typeface="+mn-cs"/>
              </a:rPr>
              <a:t>CxOs</a:t>
            </a:r>
            <a:r>
              <a:rPr kumimoji="0" lang="en-US" sz="1800" b="0" i="0" u="none" strike="noStrike" kern="1200" cap="none" spc="0" normalizeH="0" baseline="0" noProof="0">
                <a:ln>
                  <a:noFill/>
                </a:ln>
                <a:solidFill>
                  <a:srgbClr val="FFFFFF"/>
                </a:solidFill>
                <a:effectLst/>
                <a:uLnTx/>
                <a:uFillTx/>
                <a:latin typeface="+mn-lt"/>
                <a:ea typeface="+mn-ea"/>
                <a:cs typeface="+mn-cs"/>
              </a:rPr>
              <a:t> envision and build what’s next for their organizations. Located in more than 30 offices and 22 creative studios around the world, its 6,000+ strong team combines strategy, technology, data science and creative design with deep industry expertise and insights, to develop new digital solutions and business models of the future.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 </a:t>
            </a:r>
            <a:r>
              <a:rPr kumimoji="0" lang="en-US" sz="1800" b="0" i="1" u="none" strike="noStrike" kern="1200" cap="none" spc="0" normalizeH="0" baseline="0" noProof="0">
                <a:ln>
                  <a:noFill/>
                </a:ln>
                <a:solidFill>
                  <a:srgbClr val="FFFFFF"/>
                </a:solidFill>
                <a:effectLst/>
                <a:uLnTx/>
                <a:uFillTx/>
                <a:latin typeface="+mn-lt"/>
                <a:ea typeface="+mn-ea"/>
                <a:cs typeface="+mn-cs"/>
              </a:rPr>
              <a:t>People matter, results count.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 </a:t>
            </a:r>
            <a:endParaRPr kumimoji="0" lang="fr-FR"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800" kern="1200">
                <a:solidFill>
                  <a:schemeClr val="bg1"/>
                </a:solidFill>
                <a:effectLst/>
                <a:latin typeface="+mn-lt"/>
                <a:ea typeface="+mn-ea"/>
                <a:cs typeface="+mn-cs"/>
              </a:rPr>
              <a:t>Visit us at </a:t>
            </a:r>
            <a:r>
              <a:rPr lang="de-DE" sz="1800">
                <a:solidFill>
                  <a:schemeClr val="bg1"/>
                </a:solidFill>
                <a:hlinkClick r:id="rId18">
                  <a:extLst>
                    <a:ext uri="{A12FA001-AC4F-418D-AE19-62706E023703}">
                      <ahyp:hlinkClr xmlns:ahyp="http://schemas.microsoft.com/office/drawing/2018/hyperlinkcolor" val="tx"/>
                    </a:ext>
                  </a:extLst>
                </a:hlinkClick>
              </a:rPr>
              <a:t>www.capgemini.com/invent</a:t>
            </a:r>
            <a:endParaRPr lang="en-US" sz="1800" u="sng" kern="1200">
              <a:solidFill>
                <a:schemeClr val="bg1"/>
              </a:solidFill>
              <a:effectLst/>
              <a:latin typeface="+mn-l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p:txBody>
      </p:sp>
      <p:sp>
        <p:nvSpPr>
          <p:cNvPr id="29" name="Rectangle 28">
            <a:extLst>
              <a:ext uri="{FF2B5EF4-FFF2-40B4-BE49-F238E27FC236}">
                <a16:creationId xmlns:a16="http://schemas.microsoft.com/office/drawing/2014/main" id="{1842BA9A-57B7-430E-A521-5AB6DE84B676}"/>
              </a:ext>
            </a:extLst>
          </p:cNvPr>
          <p:cNvSpPr/>
          <p:nvPr userDrawn="1"/>
        </p:nvSpPr>
        <p:spPr>
          <a:xfrm>
            <a:off x="1824000" y="12045186"/>
            <a:ext cx="6931224" cy="892552"/>
          </a:xfrm>
          <a:prstGeom prst="rect">
            <a:avLst/>
          </a:prstGeom>
        </p:spPr>
        <p:txBody>
          <a:bodyPr wrap="square" lIns="0" tIns="0" rIns="0" bIns="0" anchor="b" anchorCtr="0">
            <a:spAutoFit/>
          </a:bodyPr>
          <a:lstStyle/>
          <a:p>
            <a:pPr>
              <a:spcAft>
                <a:spcPts val="1200"/>
              </a:spcAft>
            </a:pPr>
            <a:r>
              <a:rPr lang="en-US" sz="1600" noProof="0">
                <a:solidFill>
                  <a:schemeClr val="bg1"/>
                </a:solidFill>
                <a:latin typeface="+mn-lt"/>
                <a:cs typeface="Arial"/>
              </a:rPr>
              <a:t>This presentation contains information that may be privileged or confidential and is the property of the Capgemini Group.</a:t>
            </a:r>
          </a:p>
          <a:p>
            <a:pPr>
              <a:spcAft>
                <a:spcPts val="1200"/>
              </a:spcAft>
            </a:pPr>
            <a:r>
              <a:rPr lang="en-US" sz="1600" noProof="0">
                <a:solidFill>
                  <a:schemeClr val="bg1"/>
                </a:solidFill>
                <a:latin typeface="+mn-lt"/>
                <a:cs typeface="Arial"/>
              </a:rPr>
              <a:t>© 2020 Capgemini Invent. All rights reserved.</a:t>
            </a:r>
          </a:p>
        </p:txBody>
      </p:sp>
    </p:spTree>
    <p:extLst>
      <p:ext uri="{BB962C8B-B14F-4D97-AF65-F5344CB8AC3E}">
        <p14:creationId xmlns:p14="http://schemas.microsoft.com/office/powerpoint/2010/main" val="3676831569"/>
      </p:ext>
    </p:extLst>
  </p:cSld>
  <p:clrMapOvr>
    <a:masterClrMapping/>
  </p:clrMapOvr>
  <p:extLst>
    <p:ext uri="{DCECCB84-F9BA-43D5-87BE-67443E8EF086}">
      <p15:sldGuideLst xmlns:p15="http://schemas.microsoft.com/office/powerpoint/2012/main">
        <p15:guide id="3" pos="57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Boiler Plat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811A24-065F-44D2-B35D-8655A620B8A1}"/>
              </a:ext>
            </a:extLst>
          </p:cNvPr>
          <p:cNvGrpSpPr/>
          <p:nvPr userDrawn="1"/>
        </p:nvGrpSpPr>
        <p:grpSpPr>
          <a:xfrm>
            <a:off x="-2" y="2133424"/>
            <a:ext cx="24396712" cy="11604148"/>
            <a:chOff x="-1" y="1066712"/>
            <a:chExt cx="12198356" cy="5802074"/>
          </a:xfrm>
        </p:grpSpPr>
        <p:pic>
          <p:nvPicPr>
            <p:cNvPr id="30" name="Picture 29">
              <a:extLst>
                <a:ext uri="{FF2B5EF4-FFF2-40B4-BE49-F238E27FC236}">
                  <a16:creationId xmlns:a16="http://schemas.microsoft.com/office/drawing/2014/main" id="{6EC37181-73E0-4FEF-8F03-198409286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33" name="Picture 32">
              <a:extLst>
                <a:ext uri="{FF2B5EF4-FFF2-40B4-BE49-F238E27FC236}">
                  <a16:creationId xmlns:a16="http://schemas.microsoft.com/office/drawing/2014/main" id="{E00F7EA5-6C80-4BFF-AD64-48FC3A6C4A3B}"/>
                </a:ext>
              </a:extLst>
            </p:cNvPr>
            <p:cNvPicPr>
              <a:picLocks noChangeAspect="1"/>
            </p:cNvPicPr>
            <p:nvPr userDrawn="1"/>
          </p:nvPicPr>
          <p:blipFill>
            <a:blip r:embed="rId4"/>
            <a:stretch>
              <a:fillRect/>
            </a:stretch>
          </p:blipFill>
          <p:spPr>
            <a:xfrm rot="10800000">
              <a:off x="8688680" y="1077498"/>
              <a:ext cx="3509675" cy="5791288"/>
            </a:xfrm>
            <a:prstGeom prst="rect">
              <a:avLst/>
            </a:prstGeom>
          </p:spPr>
        </p:pic>
      </p:grpSp>
      <p:graphicFrame>
        <p:nvGraphicFramePr>
          <p:cNvPr id="3" name="Object 2" hidden="1">
            <a:extLst>
              <a:ext uri="{FF2B5EF4-FFF2-40B4-BE49-F238E27FC236}">
                <a16:creationId xmlns:a16="http://schemas.microsoft.com/office/drawing/2014/main" id="{84DA10A8-ECF8-43A8-8755-7F9B9F9292E7}"/>
              </a:ext>
            </a:extLst>
          </p:cNvPr>
          <p:cNvGraphicFramePr>
            <a:graphicFrameLocks noChangeAspect="1"/>
          </p:cNvGraphicFramePr>
          <p:nvPr userDrawn="1">
            <p:custDataLst>
              <p:tags r:id="rId1"/>
            </p:custDataLst>
            <p:extLst>
              <p:ext uri="{D42A27DB-BD31-4B8C-83A1-F6EECF244321}">
                <p14:modId xmlns:p14="http://schemas.microsoft.com/office/powerpoint/2010/main" val="2266832804"/>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84DA10A8-ECF8-43A8-8755-7F9B9F9292E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5" name="Rectangle 24">
            <a:hlinkClick r:id="rId7"/>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56" name="Graphic 4">
            <a:extLst>
              <a:ext uri="{FF2B5EF4-FFF2-40B4-BE49-F238E27FC236}">
                <a16:creationId xmlns:a16="http://schemas.microsoft.com/office/drawing/2014/main" id="{73331263-39FE-43F6-90B6-ABA2B25004DD}"/>
              </a:ext>
            </a:extLst>
          </p:cNvPr>
          <p:cNvGrpSpPr>
            <a:grpSpLocks/>
          </p:cNvGrpSpPr>
          <p:nvPr userDrawn="1"/>
        </p:nvGrpSpPr>
        <p:grpSpPr>
          <a:xfrm>
            <a:off x="1824001" y="973322"/>
            <a:ext cx="7114122" cy="1092300"/>
            <a:chOff x="3176111" y="1257136"/>
            <a:chExt cx="5719756" cy="878207"/>
          </a:xfrm>
        </p:grpSpPr>
        <p:sp>
          <p:nvSpPr>
            <p:cNvPr id="57" name="Freeform: Shape 56">
              <a:extLst>
                <a:ext uri="{FF2B5EF4-FFF2-40B4-BE49-F238E27FC236}">
                  <a16:creationId xmlns:a16="http://schemas.microsoft.com/office/drawing/2014/main" id="{161AB4A7-8D84-4B95-9698-9F755DDD2933}"/>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8" name="Freeform: Shape 57">
              <a:extLst>
                <a:ext uri="{FF2B5EF4-FFF2-40B4-BE49-F238E27FC236}">
                  <a16:creationId xmlns:a16="http://schemas.microsoft.com/office/drawing/2014/main" id="{DCEBB8F3-E8CD-4A50-8F6D-BF2EF29CC39D}"/>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9" name="Freeform: Shape 58">
              <a:extLst>
                <a:ext uri="{FF2B5EF4-FFF2-40B4-BE49-F238E27FC236}">
                  <a16:creationId xmlns:a16="http://schemas.microsoft.com/office/drawing/2014/main" id="{AB13A629-C896-44B4-95C5-8DFD9CD6E1F1}"/>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0" name="Freeform: Shape 59">
              <a:extLst>
                <a:ext uri="{FF2B5EF4-FFF2-40B4-BE49-F238E27FC236}">
                  <a16:creationId xmlns:a16="http://schemas.microsoft.com/office/drawing/2014/main" id="{47451FC2-F73A-45EC-85CA-C77A7D1A579F}"/>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1" name="Freeform: Shape 60">
              <a:extLst>
                <a:ext uri="{FF2B5EF4-FFF2-40B4-BE49-F238E27FC236}">
                  <a16:creationId xmlns:a16="http://schemas.microsoft.com/office/drawing/2014/main" id="{B949F05E-8819-4120-8503-75F8529192F6}"/>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2" name="Freeform: Shape 61">
              <a:extLst>
                <a:ext uri="{FF2B5EF4-FFF2-40B4-BE49-F238E27FC236}">
                  <a16:creationId xmlns:a16="http://schemas.microsoft.com/office/drawing/2014/main" id="{824D4146-BBB7-4BD7-B73D-08F89545CF9F}"/>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3" name="Freeform: Shape 62">
              <a:extLst>
                <a:ext uri="{FF2B5EF4-FFF2-40B4-BE49-F238E27FC236}">
                  <a16:creationId xmlns:a16="http://schemas.microsoft.com/office/drawing/2014/main" id="{87DC32D6-0F8E-413D-AB1B-01436A4CB43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4" name="Freeform: Shape 63">
              <a:extLst>
                <a:ext uri="{FF2B5EF4-FFF2-40B4-BE49-F238E27FC236}">
                  <a16:creationId xmlns:a16="http://schemas.microsoft.com/office/drawing/2014/main" id="{E8CA6709-D925-4E05-BB4C-0BDB0349BB3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65" name="Freeform: Shape 64">
              <a:extLst>
                <a:ext uri="{FF2B5EF4-FFF2-40B4-BE49-F238E27FC236}">
                  <a16:creationId xmlns:a16="http://schemas.microsoft.com/office/drawing/2014/main" id="{6DE1B5DE-6344-44E7-93C7-564CE8B0A924}"/>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A60F606D-3DC0-4106-9323-01D1CE8ED900}"/>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7C92B1D5-644B-4A6B-AC3C-C664EB079FAF}"/>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81" name="Freeform: Shape 80">
              <a:extLst>
                <a:ext uri="{FF2B5EF4-FFF2-40B4-BE49-F238E27FC236}">
                  <a16:creationId xmlns:a16="http://schemas.microsoft.com/office/drawing/2014/main" id="{96F1D2B3-5D37-4739-8829-B7F3D723A967}"/>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grpSp>
        <p:nvGrpSpPr>
          <p:cNvPr id="19" name="Group 18">
            <a:extLst>
              <a:ext uri="{FF2B5EF4-FFF2-40B4-BE49-F238E27FC236}">
                <a16:creationId xmlns:a16="http://schemas.microsoft.com/office/drawing/2014/main" id="{309EF0E7-08EF-4968-AF63-4522C9F66997}"/>
              </a:ext>
            </a:extLst>
          </p:cNvPr>
          <p:cNvGrpSpPr/>
          <p:nvPr userDrawn="1"/>
        </p:nvGrpSpPr>
        <p:grpSpPr>
          <a:xfrm>
            <a:off x="1824000" y="10751881"/>
            <a:ext cx="3733404" cy="666390"/>
            <a:chOff x="426720" y="4976083"/>
            <a:chExt cx="1866702" cy="333195"/>
          </a:xfrm>
        </p:grpSpPr>
        <p:pic>
          <p:nvPicPr>
            <p:cNvPr id="20" name="Picture 2">
              <a:hlinkClick r:id="rId8"/>
              <a:extLst>
                <a:ext uri="{FF2B5EF4-FFF2-40B4-BE49-F238E27FC236}">
                  <a16:creationId xmlns:a16="http://schemas.microsoft.com/office/drawing/2014/main" id="{0500779C-5AB1-476F-A174-9205FC1C32B8}"/>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10097" y="4976083"/>
              <a:ext cx="333195" cy="333195"/>
            </a:xfrm>
            <a:prstGeom prst="rect">
              <a:avLst/>
            </a:prstGeom>
            <a:noFill/>
          </p:spPr>
        </p:pic>
        <p:pic>
          <p:nvPicPr>
            <p:cNvPr id="21" name="Picture 4">
              <a:hlinkClick r:id="rId10"/>
              <a:extLst>
                <a:ext uri="{FF2B5EF4-FFF2-40B4-BE49-F238E27FC236}">
                  <a16:creationId xmlns:a16="http://schemas.microsoft.com/office/drawing/2014/main" id="{4A5E8364-E883-486E-B906-1D2F7B39AB5B}"/>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93474" y="4976083"/>
              <a:ext cx="333195" cy="333195"/>
            </a:xfrm>
            <a:prstGeom prst="rect">
              <a:avLst/>
            </a:prstGeom>
            <a:noFill/>
          </p:spPr>
        </p:pic>
        <p:pic>
          <p:nvPicPr>
            <p:cNvPr id="22" name="Picture 5">
              <a:hlinkClick r:id="rId12"/>
              <a:extLst>
                <a:ext uri="{FF2B5EF4-FFF2-40B4-BE49-F238E27FC236}">
                  <a16:creationId xmlns:a16="http://schemas.microsoft.com/office/drawing/2014/main" id="{4BA83DD7-107F-4BD2-8BA0-250A101A2E44}"/>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76851" y="4976083"/>
              <a:ext cx="333195" cy="333195"/>
            </a:xfrm>
            <a:prstGeom prst="rect">
              <a:avLst/>
            </a:prstGeom>
            <a:noFill/>
          </p:spPr>
        </p:pic>
        <p:pic>
          <p:nvPicPr>
            <p:cNvPr id="23" name="Picture 6">
              <a:hlinkClick r:id="rId14"/>
              <a:extLst>
                <a:ext uri="{FF2B5EF4-FFF2-40B4-BE49-F238E27FC236}">
                  <a16:creationId xmlns:a16="http://schemas.microsoft.com/office/drawing/2014/main" id="{0EBD51BE-A122-4ED7-A914-A619F9393770}"/>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960227" y="4976083"/>
              <a:ext cx="333195" cy="333195"/>
            </a:xfrm>
            <a:prstGeom prst="rect">
              <a:avLst/>
            </a:prstGeom>
            <a:noFill/>
          </p:spPr>
        </p:pic>
        <p:pic>
          <p:nvPicPr>
            <p:cNvPr id="26" name="Picture 7">
              <a:hlinkClick r:id="rId16"/>
              <a:extLst>
                <a:ext uri="{FF2B5EF4-FFF2-40B4-BE49-F238E27FC236}">
                  <a16:creationId xmlns:a16="http://schemas.microsoft.com/office/drawing/2014/main" id="{02576D09-2564-4F8D-AD0E-B5D4BFAC7F3C}"/>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26720" y="4976083"/>
              <a:ext cx="333195" cy="333195"/>
            </a:xfrm>
            <a:prstGeom prst="rect">
              <a:avLst/>
            </a:prstGeom>
            <a:noFill/>
          </p:spPr>
        </p:pic>
      </p:grpSp>
      <p:sp>
        <p:nvSpPr>
          <p:cNvPr id="27" name="Rectangle 26">
            <a:extLst>
              <a:ext uri="{FF2B5EF4-FFF2-40B4-BE49-F238E27FC236}">
                <a16:creationId xmlns:a16="http://schemas.microsoft.com/office/drawing/2014/main" id="{4E54E351-4614-436C-9AAA-3D541A6053CB}"/>
              </a:ext>
            </a:extLst>
          </p:cNvPr>
          <p:cNvSpPr/>
          <p:nvPr userDrawn="1"/>
        </p:nvSpPr>
        <p:spPr>
          <a:xfrm>
            <a:off x="1824001" y="3686099"/>
            <a:ext cx="7337114"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18288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400" normalizeH="0" baseline="0" noProof="0">
                <a:ln>
                  <a:noFill/>
                </a:ln>
                <a:solidFill>
                  <a:schemeClr val="tx1"/>
                </a:solidFill>
                <a:effectLst/>
                <a:uLnTx/>
                <a:uFillTx/>
                <a:latin typeface="+mn-lt"/>
                <a:ea typeface="+mn-ea"/>
                <a:cs typeface="+mn-cs"/>
              </a:rPr>
              <a:t>ABOUT CAPGEMINI INVENT</a:t>
            </a:r>
          </a:p>
        </p:txBody>
      </p:sp>
      <p:sp>
        <p:nvSpPr>
          <p:cNvPr id="28" name="Rectangle 27">
            <a:extLst>
              <a:ext uri="{FF2B5EF4-FFF2-40B4-BE49-F238E27FC236}">
                <a16:creationId xmlns:a16="http://schemas.microsoft.com/office/drawing/2014/main" id="{66686B2E-D660-4ED1-8550-F13F800F66CF}"/>
              </a:ext>
            </a:extLst>
          </p:cNvPr>
          <p:cNvSpPr/>
          <p:nvPr userDrawn="1"/>
        </p:nvSpPr>
        <p:spPr>
          <a:xfrm>
            <a:off x="1824000" y="4403064"/>
            <a:ext cx="13588200" cy="542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As the digital innovation, consulting and transformation brand of the Capgemini Group, Capgemini Invent helps </a:t>
            </a:r>
            <a:r>
              <a:rPr kumimoji="0" lang="en-US" sz="1800" b="0" i="0" u="none" strike="noStrike" kern="1200" cap="none" spc="0" normalizeH="0" baseline="0" noProof="0" err="1">
                <a:ln>
                  <a:noFill/>
                </a:ln>
                <a:solidFill>
                  <a:schemeClr val="tx1"/>
                </a:solidFill>
                <a:effectLst/>
                <a:uLnTx/>
                <a:uFillTx/>
                <a:latin typeface="+mn-lt"/>
                <a:ea typeface="+mn-ea"/>
                <a:cs typeface="+mn-cs"/>
              </a:rPr>
              <a:t>CxOs</a:t>
            </a:r>
            <a:r>
              <a:rPr kumimoji="0" lang="en-US" sz="1800" b="0" i="0" u="none" strike="noStrike" kern="1200" cap="none" spc="0" normalizeH="0" baseline="0" noProof="0">
                <a:ln>
                  <a:noFill/>
                </a:ln>
                <a:solidFill>
                  <a:schemeClr val="tx1"/>
                </a:solidFill>
                <a:effectLst/>
                <a:uLnTx/>
                <a:uFillTx/>
                <a:latin typeface="+mn-lt"/>
                <a:ea typeface="+mn-ea"/>
                <a:cs typeface="+mn-cs"/>
              </a:rPr>
              <a:t> envision and build what’s next for their organizations. Located in more than 30 offices and 22 creative studios around the world, its 6,000+ strong team combines strategy, technology, data science and creative design with deep industry expertise and insights, to develop new digital solutions and business models of the future.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 </a:t>
            </a:r>
            <a:r>
              <a:rPr kumimoji="0" lang="en-US" sz="1800" b="0" i="1" u="none" strike="noStrike" kern="1200" cap="none" spc="0" normalizeH="0" baseline="0" noProof="0">
                <a:ln>
                  <a:noFill/>
                </a:ln>
                <a:solidFill>
                  <a:schemeClr val="tx1"/>
                </a:solidFill>
                <a:effectLst/>
                <a:uLnTx/>
                <a:uFillTx/>
                <a:latin typeface="+mn-lt"/>
                <a:ea typeface="+mn-ea"/>
                <a:cs typeface="+mn-cs"/>
              </a:rPr>
              <a:t>People matter, results count.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chemeClr val="tx1"/>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solidFill>
                <a:effectLst/>
                <a:uLnTx/>
                <a:uFillTx/>
                <a:latin typeface="Ubuntu" panose="020B0504030602030204" pitchFamily="34" charset="0"/>
                <a:ea typeface="+mn-ea"/>
                <a:cs typeface="+mn-cs"/>
              </a:rPr>
              <a:t> </a:t>
            </a:r>
            <a:endParaRPr kumimoji="0" lang="fr-FR" sz="1800" b="0" i="0" u="none" strike="noStrike" kern="1200" cap="none" spc="0" normalizeH="0" baseline="0" noProof="0">
              <a:ln>
                <a:noFill/>
              </a:ln>
              <a:solidFill>
                <a:schemeClr val="tx1"/>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Visit us at </a:t>
            </a:r>
            <a:r>
              <a:rPr lang="de-DE" sz="1800">
                <a:solidFill>
                  <a:schemeClr val="tx1"/>
                </a:solidFill>
                <a:hlinkClick r:id="rId18">
                  <a:extLst>
                    <a:ext uri="{A12FA001-AC4F-418D-AE19-62706E023703}">
                      <ahyp:hlinkClr xmlns:ahyp="http://schemas.microsoft.com/office/drawing/2018/hyperlinkcolor" val="tx"/>
                    </a:ext>
                  </a:extLst>
                </a:hlinkClick>
              </a:rPr>
              <a:t>www.capgemini.com/invent</a:t>
            </a:r>
            <a:endParaRPr lang="en-US" sz="1800" u="sng" kern="1200">
              <a:solidFill>
                <a:schemeClr val="tx1"/>
              </a:solidFill>
              <a:effectLst/>
              <a:latin typeface="+mn-lt"/>
              <a:ea typeface="+mn-ea"/>
              <a:cs typeface="+mn-cs"/>
            </a:endParaRPr>
          </a:p>
        </p:txBody>
      </p:sp>
      <p:sp>
        <p:nvSpPr>
          <p:cNvPr id="29" name="Rectangle 28">
            <a:extLst>
              <a:ext uri="{FF2B5EF4-FFF2-40B4-BE49-F238E27FC236}">
                <a16:creationId xmlns:a16="http://schemas.microsoft.com/office/drawing/2014/main" id="{1842BA9A-57B7-430E-A521-5AB6DE84B676}"/>
              </a:ext>
            </a:extLst>
          </p:cNvPr>
          <p:cNvSpPr/>
          <p:nvPr userDrawn="1"/>
        </p:nvSpPr>
        <p:spPr>
          <a:xfrm>
            <a:off x="1824000" y="12045186"/>
            <a:ext cx="6931224" cy="892552"/>
          </a:xfrm>
          <a:prstGeom prst="rect">
            <a:avLst/>
          </a:prstGeom>
        </p:spPr>
        <p:txBody>
          <a:bodyPr wrap="square" lIns="0" tIns="0" rIns="0" bIns="0" anchor="b" anchorCtr="0">
            <a:spAutoFit/>
          </a:bodyPr>
          <a:lstStyle/>
          <a:p>
            <a:pPr>
              <a:spcAft>
                <a:spcPts val="1200"/>
              </a:spcAft>
            </a:pPr>
            <a:r>
              <a:rPr lang="en-US" sz="1600" noProof="0">
                <a:solidFill>
                  <a:schemeClr val="tx1"/>
                </a:solidFill>
                <a:latin typeface="+mn-lt"/>
                <a:cs typeface="Arial"/>
              </a:rPr>
              <a:t>This presentation contains information that may be privileged or confidential and is the property of the Capgemini Group.</a:t>
            </a:r>
          </a:p>
          <a:p>
            <a:pPr>
              <a:spcAft>
                <a:spcPts val="1200"/>
              </a:spcAft>
            </a:pPr>
            <a:r>
              <a:rPr lang="en-US" sz="1600" noProof="0">
                <a:solidFill>
                  <a:schemeClr val="tx1"/>
                </a:solidFill>
                <a:latin typeface="+mn-lt"/>
                <a:cs typeface="Arial"/>
              </a:rPr>
              <a:t>© 2020 Capgemini Invent. All rights reserved.</a:t>
            </a:r>
          </a:p>
        </p:txBody>
      </p:sp>
    </p:spTree>
    <p:extLst>
      <p:ext uri="{BB962C8B-B14F-4D97-AF65-F5344CB8AC3E}">
        <p14:creationId xmlns:p14="http://schemas.microsoft.com/office/powerpoint/2010/main" val="787020900"/>
      </p:ext>
    </p:extLst>
  </p:cSld>
  <p:clrMapOvr>
    <a:masterClrMapping/>
  </p:clrMapOvr>
  <p:extLst>
    <p:ext uri="{DCECCB84-F9BA-43D5-87BE-67443E8EF086}">
      <p15:sldGuideLst xmlns:p15="http://schemas.microsoft.com/office/powerpoint/2012/main">
        <p15:guide id="3" pos="57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vert="horz" lIns="0" tIns="180000" rIns="0" bIns="0" rtlCol="0" anchor="t">
            <a:noAutofit/>
          </a:bodyPr>
          <a:lstStyle>
            <a:lvl1pPr>
              <a:defRPr lang="en-GB" sz="4800" dirty="0">
                <a:latin typeface="+mj-lt"/>
              </a:defRPr>
            </a:lvl1pPr>
          </a:lstStyle>
          <a:p>
            <a:pPr lvl="0"/>
            <a:r>
              <a:rPr lang="en-US"/>
              <a:t>Click to edit Master title style</a:t>
            </a:r>
            <a:endParaRPr lang="en-GB"/>
          </a:p>
        </p:txBody>
      </p:sp>
      <p:sp>
        <p:nvSpPr>
          <p:cNvPr id="4" name="Text Placeholder 3">
            <a:extLst>
              <a:ext uri="{FF2B5EF4-FFF2-40B4-BE49-F238E27FC236}">
                <a16:creationId xmlns:a16="http://schemas.microsoft.com/office/drawing/2014/main" id="{FCDC1DAF-FA54-4035-B88E-1CB82CABF927}"/>
              </a:ext>
            </a:extLst>
          </p:cNvPr>
          <p:cNvSpPr>
            <a:spLocks noGrp="1"/>
          </p:cNvSpPr>
          <p:nvPr>
            <p:ph type="body" sz="quarter" idx="10"/>
          </p:nvPr>
        </p:nvSpPr>
        <p:spPr>
          <a:xfrm>
            <a:off x="1099078" y="2682877"/>
            <a:ext cx="22183200" cy="9502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1" name="Slide Number Placeholder 5">
            <a:extLst>
              <a:ext uri="{FF2B5EF4-FFF2-40B4-BE49-F238E27FC236}">
                <a16:creationId xmlns:a16="http://schemas.microsoft.com/office/drawing/2014/main" id="{7DBE8046-FFB1-4DCE-AAF6-BD1E46B44998}"/>
              </a:ext>
            </a:extLst>
          </p:cNvPr>
          <p:cNvSpPr>
            <a:spLocks noGrp="1"/>
          </p:cNvSpPr>
          <p:nvPr>
            <p:ph type="sldNum" sz="quarter" idx="4"/>
          </p:nvPr>
        </p:nvSpPr>
        <p:spPr>
          <a:xfrm>
            <a:off x="22815903" y="13083536"/>
            <a:ext cx="465330" cy="318924"/>
          </a:xfrm>
          <a:prstGeom prst="rect">
            <a:avLst/>
          </a:prstGeom>
        </p:spPr>
        <p:txBody>
          <a:bodyPr lIns="0" tIns="36000" rIns="0" bIns="36000" anchor="ctr"/>
          <a:lstStyle>
            <a:lvl1pPr>
              <a:defRPr lang="en-US" sz="1600" smtClean="0">
                <a:solidFill>
                  <a:schemeClr val="bg1">
                    <a:lumMod val="65000"/>
                  </a:schemeClr>
                </a:solidFill>
                <a:latin typeface="Ubuntu" panose="020B0504030602030204" pitchFamily="34" charset="0"/>
              </a:defRPr>
            </a:lvl1pPr>
          </a:lstStyle>
          <a:p>
            <a:pPr algn="r">
              <a:spcBef>
                <a:spcPts val="2000"/>
              </a:spcBef>
            </a:pPr>
            <a:fld id="{5D9A5160-6218-4E5A-B9E6-B93E3DAE377C}" type="slidenum">
              <a:rPr lang="sv-SE" smtClean="0"/>
              <a:pPr algn="r">
                <a:spcBef>
                  <a:spcPts val="2000"/>
                </a:spcBef>
              </a:pPr>
              <a:t>‹#›</a:t>
            </a:fld>
            <a:endParaRPr lang="sv-SE"/>
          </a:p>
        </p:txBody>
      </p:sp>
      <p:sp>
        <p:nvSpPr>
          <p:cNvPr id="14" name="Footer Placeholder 9">
            <a:extLst>
              <a:ext uri="{FF2B5EF4-FFF2-40B4-BE49-F238E27FC236}">
                <a16:creationId xmlns:a16="http://schemas.microsoft.com/office/drawing/2014/main" id="{993D02ED-AF3D-476E-BCBD-26F46D340026}"/>
              </a:ext>
            </a:extLst>
          </p:cNvPr>
          <p:cNvSpPr>
            <a:spLocks noGrp="1"/>
          </p:cNvSpPr>
          <p:nvPr>
            <p:ph type="ftr" sz="quarter" idx="3"/>
          </p:nvPr>
        </p:nvSpPr>
        <p:spPr>
          <a:xfrm>
            <a:off x="1101726" y="13119887"/>
            <a:ext cx="9433048" cy="246222"/>
          </a:xfrm>
          <a:prstGeom prst="rect">
            <a:avLst/>
          </a:prstGeom>
        </p:spPr>
        <p:txBody>
          <a:bodyPr lIns="0" tIns="36000" rIns="0" bIns="36000" anchor="ctr"/>
          <a:lstStyle>
            <a:lvl1pPr algn="l">
              <a:defRPr lang="en-US" sz="1600" smtClean="0">
                <a:solidFill>
                  <a:schemeClr val="bg1">
                    <a:lumMod val="65000"/>
                  </a:schemeClr>
                </a:solidFill>
                <a:latin typeface="Ubuntu" panose="020B0504030602030204" pitchFamily="34" charset="0"/>
              </a:defRPr>
            </a:lvl1pPr>
          </a:lstStyle>
          <a:p>
            <a:pPr>
              <a:spcBef>
                <a:spcPts val="2000"/>
              </a:spcBef>
            </a:pPr>
            <a:r>
              <a:rPr lang="sv-SE"/>
              <a:t>Invent 2021 | Templates Country Implementation</a:t>
            </a:r>
          </a:p>
        </p:txBody>
      </p:sp>
      <p:sp>
        <p:nvSpPr>
          <p:cNvPr id="15" name="Date Placeholder 2">
            <a:extLst>
              <a:ext uri="{FF2B5EF4-FFF2-40B4-BE49-F238E27FC236}">
                <a16:creationId xmlns:a16="http://schemas.microsoft.com/office/drawing/2014/main" id="{809CAF89-C047-4920-B22C-1560491D3C5D}"/>
              </a:ext>
            </a:extLst>
          </p:cNvPr>
          <p:cNvSpPr>
            <a:spLocks noGrp="1"/>
          </p:cNvSpPr>
          <p:nvPr>
            <p:ph type="dt" sz="half" idx="2"/>
          </p:nvPr>
        </p:nvSpPr>
        <p:spPr>
          <a:xfrm>
            <a:off x="18384688" y="13119887"/>
            <a:ext cx="4238484" cy="246222"/>
          </a:xfrm>
          <a:prstGeom prst="rect">
            <a:avLst/>
          </a:prstGeom>
        </p:spPr>
        <p:txBody>
          <a:bodyPr lIns="0" tIns="36000" rIns="0" bIns="36000" anchor="ctr"/>
          <a:lstStyle>
            <a:lvl1pPr algn="r">
              <a:defRPr lang="en-US" sz="1600" kern="1200" dirty="0">
                <a:solidFill>
                  <a:schemeClr val="bg1">
                    <a:lumMod val="65000"/>
                  </a:schemeClr>
                </a:solidFill>
                <a:latin typeface="Ubuntu" panose="020B0504030602030204" pitchFamily="34" charset="0"/>
                <a:ea typeface="+mn-ea"/>
                <a:cs typeface="+mn-cs"/>
              </a:defRPr>
            </a:lvl1pPr>
          </a:lstStyle>
          <a:p>
            <a:pPr>
              <a:spcBef>
                <a:spcPts val="2000"/>
              </a:spcBef>
            </a:pPr>
            <a:r>
              <a:rPr lang="en-US"/>
              <a:t>© Capgemini Invent 2021. All rights reserved.</a:t>
            </a:r>
          </a:p>
        </p:txBody>
      </p:sp>
    </p:spTree>
    <p:extLst>
      <p:ext uri="{BB962C8B-B14F-4D97-AF65-F5344CB8AC3E}">
        <p14:creationId xmlns:p14="http://schemas.microsoft.com/office/powerpoint/2010/main" val="8566209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30E9-5D32-4426-8B35-4023673F508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A0C867B-B82A-4277-802F-96EF1ACBCBF1}"/>
              </a:ext>
            </a:extLst>
          </p:cNvPr>
          <p:cNvSpPr>
            <a:spLocks noGrp="1"/>
          </p:cNvSpPr>
          <p:nvPr>
            <p:ph type="sldNum" sz="quarter" idx="12"/>
          </p:nvPr>
        </p:nvSpPr>
        <p:spPr/>
        <p:txBody>
          <a:bodyPr/>
          <a:lstStyle/>
          <a:p>
            <a:pPr algn="r">
              <a:spcBef>
                <a:spcPts val="2000"/>
              </a:spcBef>
            </a:pPr>
            <a:fld id="{5D9A5160-6218-4E5A-B9E6-B93E3DAE377C}" type="slidenum">
              <a:rPr lang="en-US" smtClean="0"/>
              <a:pPr algn="r">
                <a:spcBef>
                  <a:spcPts val="2000"/>
                </a:spcBef>
              </a:pPr>
              <a:t>‹#›</a:t>
            </a:fld>
            <a:endParaRPr lang="en-US"/>
          </a:p>
        </p:txBody>
      </p:sp>
      <p:sp>
        <p:nvSpPr>
          <p:cNvPr id="6" name="Footer Placeholder 9">
            <a:extLst>
              <a:ext uri="{FF2B5EF4-FFF2-40B4-BE49-F238E27FC236}">
                <a16:creationId xmlns:a16="http://schemas.microsoft.com/office/drawing/2014/main" id="{913BA0FE-ED0C-4B69-A03E-55178DE2B7C2}"/>
              </a:ext>
            </a:extLst>
          </p:cNvPr>
          <p:cNvSpPr>
            <a:spLocks noGrp="1"/>
          </p:cNvSpPr>
          <p:nvPr>
            <p:ph type="ftr" sz="quarter" idx="3"/>
          </p:nvPr>
        </p:nvSpPr>
        <p:spPr>
          <a:xfrm>
            <a:off x="1101726" y="13119887"/>
            <a:ext cx="9433048" cy="246222"/>
          </a:xfrm>
          <a:prstGeom prst="rect">
            <a:avLst/>
          </a:prstGeom>
        </p:spPr>
        <p:txBody>
          <a:bodyPr lIns="0" tIns="36000" rIns="0" bIns="36000" anchor="ctr"/>
          <a:lstStyle>
            <a:lvl1pPr algn="l">
              <a:defRPr lang="en-US" sz="1600" smtClean="0">
                <a:solidFill>
                  <a:schemeClr val="bg1">
                    <a:lumMod val="65000"/>
                  </a:schemeClr>
                </a:solidFill>
                <a:latin typeface="Ubuntu" panose="020B0504030602030204" pitchFamily="34" charset="0"/>
              </a:defRPr>
            </a:lvl1pPr>
          </a:lstStyle>
          <a:p>
            <a:pPr>
              <a:spcBef>
                <a:spcPts val="2000"/>
              </a:spcBef>
            </a:pPr>
            <a:r>
              <a:rPr lang="sv-SE"/>
              <a:t>Invent 2021 | Templates Country Implementation</a:t>
            </a:r>
          </a:p>
        </p:txBody>
      </p:sp>
      <p:sp>
        <p:nvSpPr>
          <p:cNvPr id="7" name="Date Placeholder 2">
            <a:extLst>
              <a:ext uri="{FF2B5EF4-FFF2-40B4-BE49-F238E27FC236}">
                <a16:creationId xmlns:a16="http://schemas.microsoft.com/office/drawing/2014/main" id="{66DFDED4-0378-47B8-A22C-96A5F30C1731}"/>
              </a:ext>
            </a:extLst>
          </p:cNvPr>
          <p:cNvSpPr>
            <a:spLocks noGrp="1"/>
          </p:cNvSpPr>
          <p:nvPr>
            <p:ph type="dt" sz="half" idx="2"/>
          </p:nvPr>
        </p:nvSpPr>
        <p:spPr>
          <a:xfrm>
            <a:off x="18384688" y="13119887"/>
            <a:ext cx="4238484" cy="246222"/>
          </a:xfrm>
          <a:prstGeom prst="rect">
            <a:avLst/>
          </a:prstGeom>
        </p:spPr>
        <p:txBody>
          <a:bodyPr lIns="0" tIns="36000" rIns="0" bIns="36000" anchor="ctr"/>
          <a:lstStyle>
            <a:lvl1pPr algn="r">
              <a:defRPr lang="en-US" sz="1600" kern="1200" dirty="0">
                <a:solidFill>
                  <a:schemeClr val="bg1">
                    <a:lumMod val="65000"/>
                  </a:schemeClr>
                </a:solidFill>
                <a:latin typeface="Ubuntu" panose="020B0504030602030204" pitchFamily="34" charset="0"/>
                <a:ea typeface="+mn-ea"/>
                <a:cs typeface="+mn-cs"/>
              </a:defRPr>
            </a:lvl1pPr>
          </a:lstStyle>
          <a:p>
            <a:pPr>
              <a:spcBef>
                <a:spcPts val="2000"/>
              </a:spcBef>
            </a:pPr>
            <a:r>
              <a:rPr lang="en-US"/>
              <a:t>© Capgemini Invent 2021. All rights reserved.</a:t>
            </a:r>
          </a:p>
        </p:txBody>
      </p:sp>
      <p:sp>
        <p:nvSpPr>
          <p:cNvPr id="8" name="TextBox 7">
            <a:extLst>
              <a:ext uri="{FF2B5EF4-FFF2-40B4-BE49-F238E27FC236}">
                <a16:creationId xmlns:a16="http://schemas.microsoft.com/office/drawing/2014/main" id="{AFE7F5B1-3861-48F8-B82A-F8BA06663910}"/>
              </a:ext>
            </a:extLst>
          </p:cNvPr>
          <p:cNvSpPr txBox="1"/>
          <p:nvPr userDrawn="1">
            <p:custDataLst>
              <p:tags r:id="rId1"/>
            </p:custDataLst>
          </p:nvPr>
        </p:nvSpPr>
        <p:spPr>
          <a:xfrm>
            <a:off x="16392155" y="13119887"/>
            <a:ext cx="1992532"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kern="1200">
                <a:solidFill>
                  <a:schemeClr val="accent4"/>
                </a:solidFill>
                <a:latin typeface="Ubuntu" panose="020B0504030602030204" pitchFamily="34" charset="0"/>
                <a:ea typeface="+mn-ea"/>
                <a:cs typeface="+mn-cs"/>
              </a:rPr>
              <a:t>Strictly Confidential</a:t>
            </a:r>
          </a:p>
        </p:txBody>
      </p:sp>
    </p:spTree>
    <p:extLst>
      <p:ext uri="{BB962C8B-B14F-4D97-AF65-F5344CB8AC3E}">
        <p14:creationId xmlns:p14="http://schemas.microsoft.com/office/powerpoint/2010/main" val="14307202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18F70FD1-5DC1-4D7E-88A9-0BF71523C875}"/>
              </a:ext>
            </a:extLst>
          </p:cNvPr>
          <p:cNvSpPr/>
          <p:nvPr userDrawn="1">
            <p:custDataLst>
              <p:tags r:id="rId2"/>
            </p:custDataLst>
          </p:nvPr>
        </p:nvSpPr>
        <p:spPr>
          <a:xfrm>
            <a:off x="0" y="0"/>
            <a:ext cx="317500"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a:xfrm>
            <a:off x="1100400" y="0"/>
            <a:ext cx="11091600" cy="2210400"/>
          </a:xfrm>
        </p:spPr>
        <p:txBody>
          <a:bodyPr vert="horz" lIns="0" tIns="180000" rIns="0" bIns="0" rtlCol="0" anchor="t">
            <a:noAutofit/>
          </a:bodyPr>
          <a:lstStyle>
            <a:lvl1pPr>
              <a:defRPr lang="en-GB" dirty="0"/>
            </a:lvl1pPr>
          </a:lstStyle>
          <a:p>
            <a:pPr lvl="0"/>
            <a:r>
              <a:rPr lang="en-US"/>
              <a:t>Click to edit Master title style</a:t>
            </a:r>
          </a:p>
        </p:txBody>
      </p:sp>
    </p:spTree>
    <p:extLst>
      <p:ext uri="{BB962C8B-B14F-4D97-AF65-F5344CB8AC3E}">
        <p14:creationId xmlns:p14="http://schemas.microsoft.com/office/powerpoint/2010/main" val="6858610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9_Vid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7">
            <a:extLst>
              <a:ext uri="{FF2B5EF4-FFF2-40B4-BE49-F238E27FC236}">
                <a16:creationId xmlns:a16="http://schemas.microsoft.com/office/drawing/2014/main" id="{D4FBCFDE-74C0-437D-A599-2DBE30E875B1}"/>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DB21AEB-579C-480C-ACC1-1264171B1846}"/>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7" name="Freeform 321">
              <a:extLst>
                <a:ext uri="{FF2B5EF4-FFF2-40B4-BE49-F238E27FC236}">
                  <a16:creationId xmlns:a16="http://schemas.microsoft.com/office/drawing/2014/main" id="{E3508132-3864-4D62-BDFD-482ACEDA8190}"/>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dirty="0"/>
            </a:p>
          </p:txBody>
        </p:sp>
      </p:grpSp>
    </p:spTree>
    <p:extLst>
      <p:ext uri="{BB962C8B-B14F-4D97-AF65-F5344CB8AC3E}">
        <p14:creationId xmlns:p14="http://schemas.microsoft.com/office/powerpoint/2010/main" val="33314870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1100400" y="0"/>
            <a:ext cx="22183200" cy="2209800"/>
          </a:xfrm>
        </p:spPr>
        <p:txBody>
          <a:bodyPr tIns="180000"/>
          <a:lstStyle>
            <a:lvl1pPr>
              <a:spcBef>
                <a:spcPts val="0"/>
              </a:spcBef>
              <a:defRPr spc="400" baseline="0"/>
            </a:lvl1pPr>
          </a:lstStyle>
          <a:p>
            <a:r>
              <a:rPr lang="en-US"/>
              <a:t>Click to edit Master title style</a:t>
            </a:r>
            <a:endParaRPr lang="en-GB" dirty="0"/>
          </a:p>
        </p:txBody>
      </p:sp>
      <p:sp>
        <p:nvSpPr>
          <p:cNvPr id="4" name="Text Placeholder 3"/>
          <p:cNvSpPr>
            <a:spLocks noGrp="1"/>
          </p:cNvSpPr>
          <p:nvPr>
            <p:ph type="body" sz="quarter" idx="10" hasCustomPrompt="1"/>
          </p:nvPr>
        </p:nvSpPr>
        <p:spPr>
          <a:xfrm>
            <a:off x="1100400" y="3630703"/>
            <a:ext cx="22183200" cy="9348698"/>
          </a:xfrm>
        </p:spPr>
        <p:txBody>
          <a:bodyPr lIns="72000" tIns="72000" rIns="72000" bIns="72000" numCol="1">
            <a:normAutofit/>
          </a:bodyPr>
          <a:lstStyle>
            <a:lvl1pPr>
              <a:spcBef>
                <a:spcPts val="1200"/>
              </a:spcBef>
              <a:defRPr sz="4000"/>
            </a:lvl1pPr>
            <a:lvl2pPr marL="546100" indent="-546100">
              <a:spcBef>
                <a:spcPts val="1200"/>
              </a:spcBef>
              <a:defRPr sz="3600"/>
            </a:lvl2pPr>
            <a:lvl3pPr marL="1063626" indent="-517526">
              <a:spcBef>
                <a:spcPts val="1200"/>
              </a:spcBef>
              <a:buClr>
                <a:schemeClr val="accent1"/>
              </a:buClr>
              <a:defRPr sz="3200"/>
            </a:lvl3pPr>
            <a:lvl4pPr marL="1447800" indent="-384176">
              <a:spcBef>
                <a:spcPts val="1200"/>
              </a:spcBef>
              <a:buClr>
                <a:schemeClr val="accent1"/>
              </a:buClr>
              <a:defRPr sz="2800"/>
            </a:lvl4pPr>
            <a:lvl5pPr>
              <a:defRPr sz="32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1" hasCustomPrompt="1"/>
          </p:nvPr>
        </p:nvSpPr>
        <p:spPr>
          <a:xfrm>
            <a:off x="1100400" y="2297214"/>
            <a:ext cx="22183200" cy="1008112"/>
          </a:xfrm>
          <a:prstGeom prst="rect">
            <a:avLst/>
          </a:prstGeom>
        </p:spPr>
        <p:txBody>
          <a:bodyPr>
            <a:normAutofit/>
          </a:bodyPr>
          <a:lstStyle>
            <a:lvl1pPr>
              <a:spcBef>
                <a:spcPts val="0"/>
              </a:spcBef>
              <a:defRPr sz="4400" spc="-220"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37563779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7" name="Rubrik 6"/>
          <p:cNvSpPr>
            <a:spLocks noGrp="1"/>
          </p:cNvSpPr>
          <p:nvPr>
            <p:ph type="title"/>
          </p:nvPr>
        </p:nvSpPr>
        <p:spPr>
          <a:xfrm>
            <a:off x="1219203" y="785563"/>
            <a:ext cx="21949835" cy="1685925"/>
          </a:xfrm>
        </p:spPr>
        <p:txBody>
          <a:bodyPr/>
          <a:lstStyle/>
          <a:p>
            <a:r>
              <a:rPr lang="sv-SE" dirty="0"/>
              <a:t>Klicka här för att ändra format</a:t>
            </a:r>
          </a:p>
        </p:txBody>
      </p:sp>
      <p:sp>
        <p:nvSpPr>
          <p:cNvPr id="8" name="Textplatzhalter 6"/>
          <p:cNvSpPr>
            <a:spLocks noGrp="1"/>
          </p:cNvSpPr>
          <p:nvPr>
            <p:ph type="body" sz="quarter" idx="17" hasCustomPrompt="1"/>
          </p:nvPr>
        </p:nvSpPr>
        <p:spPr>
          <a:xfrm>
            <a:off x="5681436" y="13159287"/>
            <a:ext cx="16482461"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0576065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5" y="3193840"/>
            <a:ext cx="21950032" cy="8532000"/>
          </a:xfrm>
          <a:prstGeom prst="rect">
            <a:avLst/>
          </a:prstGeom>
        </p:spPr>
        <p:txBody>
          <a:bodyPr tIns="46800"/>
          <a:lstStyle>
            <a:lvl1pPr marL="914411" indent="-914411">
              <a:spcAft>
                <a:spcPts val="0"/>
              </a:spcAft>
              <a:buFont typeface="Arial" pitchFamily="34" charset="0"/>
              <a:buChar char="•"/>
              <a:defRPr/>
            </a:lvl1pPr>
            <a:lvl2pPr indent="-912011">
              <a:defRPr/>
            </a:lvl2pPr>
            <a:lvl3pPr indent="-614408">
              <a:defRPr/>
            </a:lvl3pPr>
            <a:lvl4pPr indent="-614408">
              <a:defRPr lang="sv-SE" dirty="0" smtClean="0"/>
            </a:lvl4pPr>
            <a:lvl5pPr indent="-76801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12" name="Textplatzhalter 6"/>
          <p:cNvSpPr>
            <a:spLocks noGrp="1"/>
          </p:cNvSpPr>
          <p:nvPr>
            <p:ph type="body" sz="quarter" idx="17" hasCustomPrompt="1"/>
          </p:nvPr>
        </p:nvSpPr>
        <p:spPr>
          <a:xfrm>
            <a:off x="5681436" y="13159287"/>
            <a:ext cx="16482461"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20342324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657600" y="7772400"/>
            <a:ext cx="17068800" cy="3505200"/>
          </a:xfrm>
        </p:spPr>
        <p:txBody>
          <a:bodyPr/>
          <a:lstStyle>
            <a:lvl1pPr marL="0" indent="0" algn="ctr">
              <a:buNone/>
              <a:defRPr sz="6400">
                <a:solidFill>
                  <a:schemeClr val="tx1"/>
                </a:solidFill>
              </a:defRPr>
            </a:lvl1pPr>
            <a:lvl2pPr marL="1219215" indent="0" algn="ctr">
              <a:buNone/>
              <a:defRPr>
                <a:solidFill>
                  <a:schemeClr val="tx1">
                    <a:tint val="75000"/>
                  </a:schemeClr>
                </a:solidFill>
              </a:defRPr>
            </a:lvl2pPr>
            <a:lvl3pPr marL="2438430" indent="0" algn="ctr">
              <a:buNone/>
              <a:defRPr>
                <a:solidFill>
                  <a:schemeClr val="tx1">
                    <a:tint val="75000"/>
                  </a:schemeClr>
                </a:solidFill>
              </a:defRPr>
            </a:lvl3pPr>
            <a:lvl4pPr marL="3657646" indent="0" algn="ctr">
              <a:buNone/>
              <a:defRPr>
                <a:solidFill>
                  <a:schemeClr val="tx1">
                    <a:tint val="75000"/>
                  </a:schemeClr>
                </a:solidFill>
              </a:defRPr>
            </a:lvl4pPr>
            <a:lvl5pPr marL="4876861" indent="0" algn="ctr">
              <a:buNone/>
              <a:defRPr>
                <a:solidFill>
                  <a:schemeClr val="tx1">
                    <a:tint val="75000"/>
                  </a:schemeClr>
                </a:solidFill>
              </a:defRPr>
            </a:lvl5pPr>
            <a:lvl6pPr marL="6096076" indent="0" algn="ctr">
              <a:buNone/>
              <a:defRPr>
                <a:solidFill>
                  <a:schemeClr val="tx1">
                    <a:tint val="75000"/>
                  </a:schemeClr>
                </a:solidFill>
              </a:defRPr>
            </a:lvl6pPr>
            <a:lvl7pPr marL="7315291" indent="0" algn="ctr">
              <a:buNone/>
              <a:defRPr>
                <a:solidFill>
                  <a:schemeClr val="tx1">
                    <a:tint val="75000"/>
                  </a:schemeClr>
                </a:solidFill>
              </a:defRPr>
            </a:lvl7pPr>
            <a:lvl8pPr marL="8534507" indent="0" algn="ctr">
              <a:buNone/>
              <a:defRPr>
                <a:solidFill>
                  <a:schemeClr val="tx1">
                    <a:tint val="75000"/>
                  </a:schemeClr>
                </a:solidFill>
              </a:defRPr>
            </a:lvl8pPr>
            <a:lvl9pPr marL="9753722" indent="0" algn="ctr">
              <a:buNone/>
              <a:defRPr>
                <a:solidFill>
                  <a:schemeClr val="tx1">
                    <a:tint val="75000"/>
                  </a:schemeClr>
                </a:solidFill>
              </a:defRPr>
            </a:lvl9pPr>
          </a:lstStyle>
          <a:p>
            <a:r>
              <a:rPr lang="sv-SE" dirty="0"/>
              <a:t>Klicka här för att ändra format på underrubrik i bakgrunden</a:t>
            </a:r>
          </a:p>
        </p:txBody>
      </p:sp>
      <p:pic>
        <p:nvPicPr>
          <p:cNvPr id="9" name="Bildobjekt 8" descr="StockholmsStad_logot#21B0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55703" y="1152289"/>
            <a:ext cx="4303784" cy="1097283"/>
          </a:xfrm>
          <a:prstGeom prst="rect">
            <a:avLst/>
          </a:prstGeom>
        </p:spPr>
      </p:pic>
      <p:sp>
        <p:nvSpPr>
          <p:cNvPr id="8" name="Rubrik 7"/>
          <p:cNvSpPr>
            <a:spLocks noGrp="1"/>
          </p:cNvSpPr>
          <p:nvPr>
            <p:ph type="title"/>
          </p:nvPr>
        </p:nvSpPr>
        <p:spPr>
          <a:xfrm>
            <a:off x="1248835" y="4553744"/>
            <a:ext cx="21945600" cy="2286000"/>
          </a:xfrm>
        </p:spPr>
        <p:txBody>
          <a:bodyPr/>
          <a:lstStyle>
            <a:lvl1pPr algn="ctr">
              <a:defRPr/>
            </a:lvl1pPr>
          </a:lstStyle>
          <a:p>
            <a:r>
              <a:rPr lang="sv-SE" dirty="0"/>
              <a:t>Klicka här för att ändra format</a:t>
            </a:r>
          </a:p>
        </p:txBody>
      </p:sp>
      <p:sp>
        <p:nvSpPr>
          <p:cNvPr id="11" name="Platshållare för datum 10"/>
          <p:cNvSpPr>
            <a:spLocks noGrp="1"/>
          </p:cNvSpPr>
          <p:nvPr>
            <p:ph type="dt" sz="half" idx="10"/>
          </p:nvPr>
        </p:nvSpPr>
        <p:spPr>
          <a:xfrm>
            <a:off x="17483787" y="12576107"/>
            <a:ext cx="5689600" cy="330565"/>
          </a:xfrm>
          <a:prstGeom prst="rect">
            <a:avLst/>
          </a:prstGeom>
        </p:spPr>
        <p:txBody>
          <a:bodyPr/>
          <a:lstStyle/>
          <a:p>
            <a:fld id="{F694B218-3DE3-4178-8442-88C7D5609640}" type="datetime1">
              <a:rPr lang="sv-SE" smtClean="0">
                <a:solidFill>
                  <a:srgbClr val="000000"/>
                </a:solidFill>
              </a:rPr>
              <a:pPr/>
              <a:t>2021-11-21</a:t>
            </a:fld>
            <a:endParaRPr lang="sv-SE" dirty="0">
              <a:solidFill>
                <a:srgbClr val="000000"/>
              </a:solidFill>
            </a:endParaRPr>
          </a:p>
        </p:txBody>
      </p:sp>
      <p:sp>
        <p:nvSpPr>
          <p:cNvPr id="12" name="Platshållare för sidfot 11"/>
          <p:cNvSpPr>
            <a:spLocks noGrp="1"/>
          </p:cNvSpPr>
          <p:nvPr>
            <p:ph type="ftr" sz="quarter" idx="11"/>
          </p:nvPr>
        </p:nvSpPr>
        <p:spPr>
          <a:xfrm>
            <a:off x="15456363" y="12183423"/>
            <a:ext cx="7721600" cy="482600"/>
          </a:xfrm>
          <a:prstGeom prst="rect">
            <a:avLst/>
          </a:prstGeom>
        </p:spPr>
        <p:txBody>
          <a:bodyPr/>
          <a:lstStyle/>
          <a:p>
            <a:endParaRPr lang="sv-SE" dirty="0">
              <a:solidFill>
                <a:srgbClr val="000000"/>
              </a:solidFill>
            </a:endParaRPr>
          </a:p>
        </p:txBody>
      </p:sp>
      <p:sp>
        <p:nvSpPr>
          <p:cNvPr id="13" name="Platshållare för bildnummer 12"/>
          <p:cNvSpPr>
            <a:spLocks noGrp="1"/>
          </p:cNvSpPr>
          <p:nvPr>
            <p:ph type="sldNum" sz="quarter" idx="12"/>
          </p:nvPr>
        </p:nvSpPr>
        <p:spPr>
          <a:xfrm>
            <a:off x="17475200" y="12906672"/>
            <a:ext cx="5689600" cy="308912"/>
          </a:xfrm>
          <a:prstGeom prst="rect">
            <a:avLst/>
          </a:prstGeom>
        </p:spPr>
        <p:txBody>
          <a:bodyPr/>
          <a:lstStyle/>
          <a:p>
            <a:r>
              <a:rPr lang="sv-SE" dirty="0">
                <a:solidFill>
                  <a:srgbClr val="000000"/>
                </a:solidFill>
              </a:rPr>
              <a:t>Sid </a:t>
            </a:r>
            <a:fld id="{625BFF1C-0550-4892-A058-F5526EA5680B}" type="slidenum">
              <a:rPr lang="sv-SE" smtClean="0">
                <a:solidFill>
                  <a:srgbClr val="000000"/>
                </a:solidFill>
              </a:rPr>
              <a:pPr/>
              <a:t>‹#›</a:t>
            </a:fld>
            <a:endParaRPr lang="sv-SE" dirty="0">
              <a:solidFill>
                <a:srgbClr val="000000"/>
              </a:solidFill>
            </a:endParaRPr>
          </a:p>
        </p:txBody>
      </p:sp>
    </p:spTree>
    <p:extLst>
      <p:ext uri="{BB962C8B-B14F-4D97-AF65-F5344CB8AC3E}">
        <p14:creationId xmlns:p14="http://schemas.microsoft.com/office/powerpoint/2010/main" val="278025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113531-7598-4F63-8B27-CF211DCF8329}"/>
              </a:ext>
            </a:extLst>
          </p:cNvPr>
          <p:cNvGraphicFramePr>
            <a:graphicFrameLocks noChangeAspect="1"/>
          </p:cNvGraphicFramePr>
          <p:nvPr userDrawn="1">
            <p:custDataLst>
              <p:tags r:id="rId1"/>
            </p:custDataLst>
            <p:extLst>
              <p:ext uri="{D42A27DB-BD31-4B8C-83A1-F6EECF244321}">
                <p14:modId xmlns:p14="http://schemas.microsoft.com/office/powerpoint/2010/main" val="427103007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a:extLst>
                          <a:ext uri="{FF2B5EF4-FFF2-40B4-BE49-F238E27FC236}">
                            <a16:creationId xmlns:a16="http://schemas.microsoft.com/office/drawing/2014/main" id="{46113531-7598-4F63-8B27-CF211DCF8329}"/>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66E9BAFB-E7EF-4F69-818F-35B232D549C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4872" b="16279"/>
          <a:stretch/>
        </p:blipFill>
        <p:spPr>
          <a:xfrm flipV="1">
            <a:off x="9361040" y="-2"/>
            <a:ext cx="15022960" cy="12313820"/>
          </a:xfrm>
          <a:prstGeom prst="rect">
            <a:avLst/>
          </a:prstGeom>
        </p:spPr>
      </p:pic>
      <p:sp>
        <p:nvSpPr>
          <p:cNvPr id="3" name="Date Placeholder 2">
            <a:extLst>
              <a:ext uri="{FF2B5EF4-FFF2-40B4-BE49-F238E27FC236}">
                <a16:creationId xmlns:a16="http://schemas.microsoft.com/office/drawing/2014/main" id="{793789B1-45FE-41D7-AB00-BF9FA7CBE232}"/>
              </a:ext>
            </a:extLst>
          </p:cNvPr>
          <p:cNvSpPr>
            <a:spLocks noGrp="1"/>
          </p:cNvSpPr>
          <p:nvPr userDrawn="1">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userDrawn="1">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userDrawn="1">
            <p:ph type="title" hasCustomPrompt="1"/>
          </p:nvPr>
        </p:nvSpPr>
        <p:spPr>
          <a:xfrm>
            <a:off x="2158643" y="13814"/>
            <a:ext cx="17281526" cy="2232000"/>
          </a:xfrm>
          <a:prstGeom prst="rect">
            <a:avLst/>
          </a:prstGeom>
        </p:spPr>
        <p:txBody>
          <a:bodyPr vert="horz" lIns="0" tIns="180000" rIns="0" bIns="0" rtlCol="0" anchor="t" anchorCtr="0">
            <a:noAutofit/>
          </a:bodyPr>
          <a:lstStyle>
            <a:lvl1pPr>
              <a:defRPr>
                <a:solidFill>
                  <a:schemeClr val="accent2"/>
                </a:solidFill>
              </a:defRPr>
            </a:lvl1pPr>
          </a:lstStyle>
          <a:p>
            <a:r>
              <a:rPr lang="en-US"/>
              <a:t>Agenda</a:t>
            </a:r>
            <a:endParaRPr lang="de-DE"/>
          </a:p>
        </p:txBody>
      </p:sp>
      <p:sp>
        <p:nvSpPr>
          <p:cNvPr id="4" name="Footer Placeholder 3">
            <a:extLst>
              <a:ext uri="{FF2B5EF4-FFF2-40B4-BE49-F238E27FC236}">
                <a16:creationId xmlns:a16="http://schemas.microsoft.com/office/drawing/2014/main" id="{413328ED-0583-4621-B5D1-697E1C3F445B}"/>
              </a:ext>
            </a:extLst>
          </p:cNvPr>
          <p:cNvSpPr>
            <a:spLocks noGrp="1"/>
          </p:cNvSpPr>
          <p:nvPr userDrawn="1">
            <p:ph type="ftr" sz="quarter" idx="16"/>
          </p:nvPr>
        </p:nvSpPr>
        <p:spPr/>
        <p:txBody>
          <a:bodyPr/>
          <a:lstStyle/>
          <a:p>
            <a:pPr>
              <a:spcBef>
                <a:spcPts val="2000"/>
              </a:spcBef>
            </a:pPr>
            <a:r>
              <a:rPr lang="en-US"/>
              <a:t>Presentation Title | Author | Date</a:t>
            </a:r>
          </a:p>
        </p:txBody>
      </p:sp>
      <p:sp>
        <p:nvSpPr>
          <p:cNvPr id="12" name="Text Placeholder 11">
            <a:extLst>
              <a:ext uri="{FF2B5EF4-FFF2-40B4-BE49-F238E27FC236}">
                <a16:creationId xmlns:a16="http://schemas.microsoft.com/office/drawing/2014/main" id="{D119069D-5D68-4DB4-B45F-92CCC710785E}"/>
              </a:ext>
            </a:extLst>
          </p:cNvPr>
          <p:cNvSpPr>
            <a:spLocks noGrp="1"/>
          </p:cNvSpPr>
          <p:nvPr>
            <p:ph type="body" sz="quarter" idx="24" hasCustomPrompt="1"/>
          </p:nvPr>
        </p:nvSpPr>
        <p:spPr>
          <a:xfrm>
            <a:off x="3589140" y="3257550"/>
            <a:ext cx="11627196" cy="738664"/>
          </a:xfrm>
        </p:spPr>
        <p:txBody>
          <a:bodyPr>
            <a:normAutofit/>
          </a:bodyPr>
          <a:lstStyle>
            <a:lvl1pPr>
              <a:spcBef>
                <a:spcPts val="0"/>
              </a:spcBef>
              <a:defRPr sz="4800"/>
            </a:lvl1pPr>
          </a:lstStyle>
          <a:p>
            <a:pPr lvl="0"/>
            <a:r>
              <a:rPr lang="en-US"/>
              <a:t>Click to add text</a:t>
            </a:r>
          </a:p>
        </p:txBody>
      </p:sp>
      <p:sp>
        <p:nvSpPr>
          <p:cNvPr id="23" name="Text Placeholder 11">
            <a:extLst>
              <a:ext uri="{FF2B5EF4-FFF2-40B4-BE49-F238E27FC236}">
                <a16:creationId xmlns:a16="http://schemas.microsoft.com/office/drawing/2014/main" id="{AA1A2157-04CD-44FC-8492-E3FAFE326F18}"/>
              </a:ext>
            </a:extLst>
          </p:cNvPr>
          <p:cNvSpPr>
            <a:spLocks noGrp="1"/>
          </p:cNvSpPr>
          <p:nvPr>
            <p:ph type="body" sz="quarter" idx="25"/>
          </p:nvPr>
        </p:nvSpPr>
        <p:spPr>
          <a:xfrm>
            <a:off x="3589140" y="4442776"/>
            <a:ext cx="11627196" cy="738664"/>
          </a:xfrm>
        </p:spPr>
        <p:txBody>
          <a:bodyPr>
            <a:normAutofit/>
          </a:bodyPr>
          <a:lstStyle>
            <a:lvl1pPr>
              <a:spcBef>
                <a:spcPts val="0"/>
              </a:spcBef>
              <a:defRPr sz="4800"/>
            </a:lvl1pPr>
          </a:lstStyle>
          <a:p>
            <a:pPr lvl="0"/>
            <a:r>
              <a:rPr lang="en-US"/>
              <a:t>Click to edit Master text styles</a:t>
            </a:r>
          </a:p>
        </p:txBody>
      </p:sp>
      <p:sp>
        <p:nvSpPr>
          <p:cNvPr id="24" name="Text Placeholder 11">
            <a:extLst>
              <a:ext uri="{FF2B5EF4-FFF2-40B4-BE49-F238E27FC236}">
                <a16:creationId xmlns:a16="http://schemas.microsoft.com/office/drawing/2014/main" id="{199E21EB-D052-4206-952C-D3FE77AA1C8D}"/>
              </a:ext>
            </a:extLst>
          </p:cNvPr>
          <p:cNvSpPr>
            <a:spLocks noGrp="1"/>
          </p:cNvSpPr>
          <p:nvPr>
            <p:ph type="body" sz="quarter" idx="26"/>
          </p:nvPr>
        </p:nvSpPr>
        <p:spPr>
          <a:xfrm>
            <a:off x="3589140" y="5628002"/>
            <a:ext cx="11627196" cy="738664"/>
          </a:xfrm>
        </p:spPr>
        <p:txBody>
          <a:bodyPr>
            <a:normAutofit/>
          </a:bodyPr>
          <a:lstStyle>
            <a:lvl1pPr>
              <a:spcBef>
                <a:spcPts val="0"/>
              </a:spcBef>
              <a:defRPr sz="4800"/>
            </a:lvl1pPr>
          </a:lstStyle>
          <a:p>
            <a:pPr lvl="0"/>
            <a:r>
              <a:rPr lang="en-US"/>
              <a:t>Click to edit Master text styles</a:t>
            </a:r>
          </a:p>
        </p:txBody>
      </p:sp>
      <p:sp>
        <p:nvSpPr>
          <p:cNvPr id="7" name="Text Placeholder 6">
            <a:extLst>
              <a:ext uri="{FF2B5EF4-FFF2-40B4-BE49-F238E27FC236}">
                <a16:creationId xmlns:a16="http://schemas.microsoft.com/office/drawing/2014/main" id="{C9AA932A-4442-4987-878D-3B69D84A4771}"/>
              </a:ext>
            </a:extLst>
          </p:cNvPr>
          <p:cNvSpPr>
            <a:spLocks noGrp="1"/>
          </p:cNvSpPr>
          <p:nvPr>
            <p:ph type="body" sz="quarter" idx="27" hasCustomPrompt="1"/>
          </p:nvPr>
        </p:nvSpPr>
        <p:spPr>
          <a:xfrm>
            <a:off x="2159000" y="3257550"/>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21" name="Text Placeholder 6">
            <a:extLst>
              <a:ext uri="{FF2B5EF4-FFF2-40B4-BE49-F238E27FC236}">
                <a16:creationId xmlns:a16="http://schemas.microsoft.com/office/drawing/2014/main" id="{EAA65ABF-5E47-4A8A-934B-E9458D034F70}"/>
              </a:ext>
            </a:extLst>
          </p:cNvPr>
          <p:cNvSpPr>
            <a:spLocks noGrp="1"/>
          </p:cNvSpPr>
          <p:nvPr>
            <p:ph type="body" sz="quarter" idx="28" hasCustomPrompt="1"/>
          </p:nvPr>
        </p:nvSpPr>
        <p:spPr>
          <a:xfrm>
            <a:off x="2159000" y="4442776"/>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22" name="Text Placeholder 6">
            <a:extLst>
              <a:ext uri="{FF2B5EF4-FFF2-40B4-BE49-F238E27FC236}">
                <a16:creationId xmlns:a16="http://schemas.microsoft.com/office/drawing/2014/main" id="{AE370511-ABDA-4008-B938-10F0105CBF69}"/>
              </a:ext>
            </a:extLst>
          </p:cNvPr>
          <p:cNvSpPr>
            <a:spLocks noGrp="1"/>
          </p:cNvSpPr>
          <p:nvPr>
            <p:ph type="body" sz="quarter" idx="29" hasCustomPrompt="1"/>
          </p:nvPr>
        </p:nvSpPr>
        <p:spPr>
          <a:xfrm>
            <a:off x="2159000" y="5628002"/>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grpSp>
        <p:nvGrpSpPr>
          <p:cNvPr id="25" name="Group 37">
            <a:extLst>
              <a:ext uri="{FF2B5EF4-FFF2-40B4-BE49-F238E27FC236}">
                <a16:creationId xmlns:a16="http://schemas.microsoft.com/office/drawing/2014/main" id="{F199D190-F10A-4C80-B7AC-2C842018D038}"/>
              </a:ext>
            </a:extLst>
          </p:cNvPr>
          <p:cNvGrpSpPr/>
          <p:nvPr userDrawn="1"/>
        </p:nvGrpSpPr>
        <p:grpSpPr>
          <a:xfrm>
            <a:off x="23002204" y="343147"/>
            <a:ext cx="838872" cy="776174"/>
            <a:chOff x="5481638" y="2859088"/>
            <a:chExt cx="1231900" cy="1139825"/>
          </a:xfrm>
          <a:solidFill>
            <a:schemeClr val="bg1"/>
          </a:solidFill>
        </p:grpSpPr>
        <p:sp>
          <p:nvSpPr>
            <p:cNvPr id="26" name="Freeform 320">
              <a:extLst>
                <a:ext uri="{FF2B5EF4-FFF2-40B4-BE49-F238E27FC236}">
                  <a16:creationId xmlns:a16="http://schemas.microsoft.com/office/drawing/2014/main" id="{0A5DA0A7-74EB-4AD2-849E-56AB911B163E}"/>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27" name="Freeform 321">
              <a:extLst>
                <a:ext uri="{FF2B5EF4-FFF2-40B4-BE49-F238E27FC236}">
                  <a16:creationId xmlns:a16="http://schemas.microsoft.com/office/drawing/2014/main" id="{00B7A470-8AEB-49C3-B82A-DCFE373AF511}"/>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8" name="Text Placeholder 11">
            <a:extLst>
              <a:ext uri="{FF2B5EF4-FFF2-40B4-BE49-F238E27FC236}">
                <a16:creationId xmlns:a16="http://schemas.microsoft.com/office/drawing/2014/main" id="{CABD3DEA-D9AC-49A6-AB02-7A5380BF5183}"/>
              </a:ext>
            </a:extLst>
          </p:cNvPr>
          <p:cNvSpPr>
            <a:spLocks noGrp="1"/>
          </p:cNvSpPr>
          <p:nvPr>
            <p:ph type="body" sz="quarter" idx="30" hasCustomPrompt="1"/>
          </p:nvPr>
        </p:nvSpPr>
        <p:spPr>
          <a:xfrm>
            <a:off x="3589140" y="6813228"/>
            <a:ext cx="11627196" cy="738664"/>
          </a:xfrm>
        </p:spPr>
        <p:txBody>
          <a:bodyPr>
            <a:normAutofit/>
          </a:bodyPr>
          <a:lstStyle>
            <a:lvl1pPr>
              <a:spcBef>
                <a:spcPts val="0"/>
              </a:spcBef>
              <a:defRPr sz="4800"/>
            </a:lvl1pPr>
          </a:lstStyle>
          <a:p>
            <a:pPr lvl="0"/>
            <a:r>
              <a:rPr lang="en-US"/>
              <a:t>Click to add text</a:t>
            </a:r>
          </a:p>
        </p:txBody>
      </p:sp>
      <p:sp>
        <p:nvSpPr>
          <p:cNvPr id="29" name="Text Placeholder 11">
            <a:extLst>
              <a:ext uri="{FF2B5EF4-FFF2-40B4-BE49-F238E27FC236}">
                <a16:creationId xmlns:a16="http://schemas.microsoft.com/office/drawing/2014/main" id="{C143C05F-5CEC-4DA0-8030-D7B2370EBBB4}"/>
              </a:ext>
            </a:extLst>
          </p:cNvPr>
          <p:cNvSpPr>
            <a:spLocks noGrp="1"/>
          </p:cNvSpPr>
          <p:nvPr>
            <p:ph type="body" sz="quarter" idx="31"/>
          </p:nvPr>
        </p:nvSpPr>
        <p:spPr>
          <a:xfrm>
            <a:off x="3589140" y="7998454"/>
            <a:ext cx="11627196" cy="738664"/>
          </a:xfrm>
        </p:spPr>
        <p:txBody>
          <a:bodyPr>
            <a:normAutofit/>
          </a:bodyPr>
          <a:lstStyle>
            <a:lvl1pPr>
              <a:spcBef>
                <a:spcPts val="0"/>
              </a:spcBef>
              <a:defRPr sz="4800"/>
            </a:lvl1pPr>
          </a:lstStyle>
          <a:p>
            <a:pPr lvl="0"/>
            <a:r>
              <a:rPr lang="en-US"/>
              <a:t>Click to edit Master text styles</a:t>
            </a:r>
          </a:p>
        </p:txBody>
      </p:sp>
      <p:sp>
        <p:nvSpPr>
          <p:cNvPr id="30" name="Text Placeholder 11">
            <a:extLst>
              <a:ext uri="{FF2B5EF4-FFF2-40B4-BE49-F238E27FC236}">
                <a16:creationId xmlns:a16="http://schemas.microsoft.com/office/drawing/2014/main" id="{96B43F80-D448-432F-A45D-FE4715923FC2}"/>
              </a:ext>
            </a:extLst>
          </p:cNvPr>
          <p:cNvSpPr>
            <a:spLocks noGrp="1"/>
          </p:cNvSpPr>
          <p:nvPr>
            <p:ph type="body" sz="quarter" idx="32"/>
          </p:nvPr>
        </p:nvSpPr>
        <p:spPr>
          <a:xfrm>
            <a:off x="3589140" y="9183682"/>
            <a:ext cx="11627196" cy="738664"/>
          </a:xfrm>
        </p:spPr>
        <p:txBody>
          <a:bodyPr>
            <a:normAutofit/>
          </a:bodyPr>
          <a:lstStyle>
            <a:lvl1pPr>
              <a:spcBef>
                <a:spcPts val="0"/>
              </a:spcBef>
              <a:defRPr sz="4800"/>
            </a:lvl1pPr>
          </a:lstStyle>
          <a:p>
            <a:pPr lvl="0"/>
            <a:r>
              <a:rPr lang="en-US"/>
              <a:t>Click to edit Master text styles</a:t>
            </a:r>
          </a:p>
        </p:txBody>
      </p:sp>
      <p:sp>
        <p:nvSpPr>
          <p:cNvPr id="31" name="Text Placeholder 6">
            <a:extLst>
              <a:ext uri="{FF2B5EF4-FFF2-40B4-BE49-F238E27FC236}">
                <a16:creationId xmlns:a16="http://schemas.microsoft.com/office/drawing/2014/main" id="{C434EB54-C0D1-4857-9330-87FAFCC49D56}"/>
              </a:ext>
            </a:extLst>
          </p:cNvPr>
          <p:cNvSpPr>
            <a:spLocks noGrp="1"/>
          </p:cNvSpPr>
          <p:nvPr>
            <p:ph type="body" sz="quarter" idx="33" hasCustomPrompt="1"/>
          </p:nvPr>
        </p:nvSpPr>
        <p:spPr>
          <a:xfrm>
            <a:off x="2159000" y="6813228"/>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2" name="Text Placeholder 6">
            <a:extLst>
              <a:ext uri="{FF2B5EF4-FFF2-40B4-BE49-F238E27FC236}">
                <a16:creationId xmlns:a16="http://schemas.microsoft.com/office/drawing/2014/main" id="{F0320016-4C9A-409B-8724-E53F23529A4B}"/>
              </a:ext>
            </a:extLst>
          </p:cNvPr>
          <p:cNvSpPr>
            <a:spLocks noGrp="1"/>
          </p:cNvSpPr>
          <p:nvPr>
            <p:ph type="body" sz="quarter" idx="34" hasCustomPrompt="1"/>
          </p:nvPr>
        </p:nvSpPr>
        <p:spPr>
          <a:xfrm>
            <a:off x="2159000" y="7998454"/>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4" name="Text Placeholder 6">
            <a:extLst>
              <a:ext uri="{FF2B5EF4-FFF2-40B4-BE49-F238E27FC236}">
                <a16:creationId xmlns:a16="http://schemas.microsoft.com/office/drawing/2014/main" id="{F0279A3C-5E27-40F7-98C0-08832F4CE1FB}"/>
              </a:ext>
            </a:extLst>
          </p:cNvPr>
          <p:cNvSpPr>
            <a:spLocks noGrp="1"/>
          </p:cNvSpPr>
          <p:nvPr>
            <p:ph type="body" sz="quarter" idx="35" hasCustomPrompt="1"/>
          </p:nvPr>
        </p:nvSpPr>
        <p:spPr>
          <a:xfrm>
            <a:off x="2159000" y="9183682"/>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6" name="TextBox 35">
            <a:extLst>
              <a:ext uri="{FF2B5EF4-FFF2-40B4-BE49-F238E27FC236}">
                <a16:creationId xmlns:a16="http://schemas.microsoft.com/office/drawing/2014/main" id="{AFD10231-6BD1-4040-B157-F3CA516C7AA8}"/>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6092490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0828174"/>
              </p:ext>
            </p:extLst>
          </p:nvPr>
        </p:nvGraphicFramePr>
        <p:xfrm>
          <a:off x="4001" y="3184"/>
          <a:ext cx="3907" cy="317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1" y="3184"/>
                        <a:ext cx="3907" cy="3173"/>
                      </a:xfrm>
                      <a:prstGeom prst="rect">
                        <a:avLst/>
                      </a:prstGeom>
                    </p:spPr>
                  </p:pic>
                </p:oleObj>
              </mc:Fallback>
            </mc:AlternateContent>
          </a:graphicData>
        </a:graphic>
      </p:graphicFrame>
      <p:sp>
        <p:nvSpPr>
          <p:cNvPr id="2" name="Rubrik 1"/>
          <p:cNvSpPr>
            <a:spLocks noGrp="1"/>
          </p:cNvSpPr>
          <p:nvPr>
            <p:ph type="title"/>
          </p:nvPr>
        </p:nvSpPr>
        <p:spPr>
          <a:xfrm>
            <a:off x="1219200" y="549275"/>
            <a:ext cx="21945600" cy="2286000"/>
          </a:xfrm>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7162800" y="12938047"/>
            <a:ext cx="16002000" cy="296403"/>
          </a:xfrm>
        </p:spPr>
        <p:txBody>
          <a:bodyPr lIns="0" tIns="0" rIns="0" bIns="0" anchor="b" anchorCtr="0">
            <a:noAutofit/>
          </a:bodyPr>
          <a:lstStyle>
            <a:lvl1pPr marL="0" indent="0">
              <a:spcBef>
                <a:spcPts val="0"/>
              </a:spcBef>
              <a:buFontTx/>
              <a:buNone/>
              <a:defRPr sz="3200">
                <a:solidFill>
                  <a:schemeClr val="tx1"/>
                </a:solidFill>
              </a:defRPr>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8465777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Content Placeholder 2"/>
          <p:cNvSpPr>
            <a:spLocks noGrp="1"/>
          </p:cNvSpPr>
          <p:nvPr>
            <p:ph idx="1"/>
          </p:nvPr>
        </p:nvSpPr>
        <p:spPr>
          <a:xfrm>
            <a:off x="1240368" y="2762255"/>
            <a:ext cx="21894800" cy="9502776"/>
          </a:xfrm>
        </p:spPr>
        <p:txBody>
          <a:bodyPr/>
          <a:lstStyle>
            <a:lvl1pPr>
              <a:spcBef>
                <a:spcPts val="4800"/>
              </a:spcBef>
              <a:defRPr/>
            </a:lvl1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platzhalter 6"/>
          <p:cNvSpPr>
            <a:spLocks noGrp="1"/>
          </p:cNvSpPr>
          <p:nvPr>
            <p:ph type="body" sz="quarter" idx="16" hasCustomPrompt="1"/>
          </p:nvPr>
        </p:nvSpPr>
        <p:spPr>
          <a:xfrm>
            <a:off x="7162800" y="12938047"/>
            <a:ext cx="16002000" cy="296403"/>
          </a:xfrm>
        </p:spPr>
        <p:txBody>
          <a:bodyPr lIns="0" tIns="0" rIns="0" bIns="0" anchor="b" anchorCtr="0">
            <a:noAutofit/>
          </a:bodyPr>
          <a:lstStyle>
            <a:lvl1pPr marL="0" indent="0">
              <a:spcBef>
                <a:spcPts val="0"/>
              </a:spcBef>
              <a:buFontTx/>
              <a:buNone/>
              <a:defRPr sz="2933"/>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10331026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86088144"/>
              </p:ext>
            </p:extLst>
          </p:nvPr>
        </p:nvGraphicFramePr>
        <p:xfrm>
          <a:off x="4001" y="3184"/>
          <a:ext cx="3907" cy="317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1" y="3184"/>
                        <a:ext cx="3907" cy="3173"/>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6618992" y="12800887"/>
            <a:ext cx="15241845" cy="296403"/>
          </a:xfrm>
        </p:spPr>
        <p:txBody>
          <a:bodyPr lIns="0" tIns="0" rIns="0" bIns="0" anchor="b" anchorCtr="0">
            <a:normAutofit/>
          </a:bodyPr>
          <a:lstStyle>
            <a:lvl1pPr marL="0" indent="0">
              <a:spcBef>
                <a:spcPts val="0"/>
              </a:spcBef>
              <a:buFontTx/>
              <a:buNone/>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3354440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39761294"/>
              </p:ext>
            </p:extLst>
          </p:nvPr>
        </p:nvGraphicFramePr>
        <p:xfrm>
          <a:off x="4001" y="3184"/>
          <a:ext cx="3907" cy="317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1" y="3184"/>
                        <a:ext cx="3907" cy="3173"/>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6618992" y="12800887"/>
            <a:ext cx="15241845" cy="296403"/>
          </a:xfrm>
        </p:spPr>
        <p:txBody>
          <a:bodyPr lIns="0" tIns="0" rIns="0" bIns="0" anchor="b" anchorCtr="0">
            <a:normAutofit/>
          </a:bodyPr>
          <a:lstStyle>
            <a:lvl1pPr marL="0" indent="0">
              <a:spcBef>
                <a:spcPts val="0"/>
              </a:spcBef>
              <a:buFontTx/>
              <a:buNone/>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0079432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5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01438817"/>
              </p:ext>
            </p:extLst>
          </p:nvPr>
        </p:nvGraphicFramePr>
        <p:xfrm>
          <a:off x="4001" y="3184"/>
          <a:ext cx="3907" cy="317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1" y="3184"/>
                        <a:ext cx="3907" cy="3173"/>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6618992" y="12800887"/>
            <a:ext cx="15241845" cy="296403"/>
          </a:xfrm>
        </p:spPr>
        <p:txBody>
          <a:bodyPr lIns="0" tIns="0" rIns="0" bIns="0" anchor="b" anchorCtr="0">
            <a:normAutofit/>
          </a:bodyPr>
          <a:lstStyle>
            <a:lvl1pPr marL="0" indent="0">
              <a:spcBef>
                <a:spcPts val="0"/>
              </a:spcBef>
              <a:buFontTx/>
              <a:buNone/>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26759871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9538219"/>
              </p:ext>
            </p:extLst>
          </p:nvPr>
        </p:nvGraphicFramePr>
        <p:xfrm>
          <a:off x="4001" y="3184"/>
          <a:ext cx="3907" cy="317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1" y="3184"/>
                        <a:ext cx="3907" cy="3173"/>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6618992" y="12800887"/>
            <a:ext cx="15241845" cy="296403"/>
          </a:xfrm>
        </p:spPr>
        <p:txBody>
          <a:bodyPr lIns="0" tIns="0" rIns="0" bIns="0" anchor="b" anchorCtr="0">
            <a:normAutofit/>
          </a:bodyPr>
          <a:lstStyle>
            <a:lvl1pPr marL="0" indent="0">
              <a:spcBef>
                <a:spcPts val="0"/>
              </a:spcBef>
              <a:buFontTx/>
              <a:buNone/>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42465262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7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05608984"/>
              </p:ext>
            </p:extLst>
          </p:nvPr>
        </p:nvGraphicFramePr>
        <p:xfrm>
          <a:off x="4001" y="3184"/>
          <a:ext cx="3907" cy="3173"/>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1" y="3184"/>
                        <a:ext cx="3907" cy="3173"/>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6618992" y="12800887"/>
            <a:ext cx="15241845" cy="296403"/>
          </a:xfrm>
        </p:spPr>
        <p:txBody>
          <a:bodyPr lIns="0" tIns="0" rIns="0" bIns="0" anchor="b" anchorCtr="0">
            <a:normAutofit/>
          </a:bodyPr>
          <a:lstStyle>
            <a:lvl1pPr marL="0" indent="0">
              <a:spcBef>
                <a:spcPts val="0"/>
              </a:spcBef>
              <a:buFontTx/>
              <a:buNone/>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19506630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219200" y="2880000"/>
            <a:ext cx="14034976" cy="7920000"/>
          </a:xfrm>
          <a:prstGeom prst="rect">
            <a:avLst/>
          </a:prstGeom>
        </p:spPr>
        <p:txBody>
          <a:bodyPr/>
          <a:lstStyle>
            <a:lvl1pPr marL="0" indent="0" algn="l">
              <a:defRPr sz="4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7" name="Rubrik 6"/>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0"/>
          </p:nvPr>
        </p:nvSpPr>
        <p:spPr>
          <a:xfrm>
            <a:off x="17542933" y="11523133"/>
            <a:ext cx="5689600" cy="732368"/>
          </a:xfrm>
          <a:prstGeom prst="rect">
            <a:avLst/>
          </a:prstGeom>
        </p:spPr>
        <p:txBody>
          <a:bodyPr/>
          <a:lstStyle>
            <a:lvl1pPr>
              <a:defRPr/>
            </a:lvl1pPr>
          </a:lstStyle>
          <a:p>
            <a:pPr defTabSz="1219215">
              <a:defRPr/>
            </a:pPr>
            <a:fld id="{90A8D3C8-FE24-3841-8BBA-822B47418C64}" type="datetime1">
              <a:rPr lang="sv-SE" smtClean="0"/>
              <a:pPr defTabSz="1219215">
                <a:defRPr/>
              </a:pPr>
              <a:t>2021-11-21</a:t>
            </a:fld>
            <a:endParaRPr lang="sv-SE" dirty="0"/>
          </a:p>
        </p:txBody>
      </p:sp>
      <p:sp>
        <p:nvSpPr>
          <p:cNvPr id="5" name="Platshållare för bildnummer 2"/>
          <p:cNvSpPr>
            <a:spLocks noGrp="1"/>
          </p:cNvSpPr>
          <p:nvPr>
            <p:ph type="sldNum" sz="quarter" idx="11"/>
          </p:nvPr>
        </p:nvSpPr>
        <p:spPr>
          <a:xfrm>
            <a:off x="17542933" y="11963400"/>
            <a:ext cx="5689600" cy="732368"/>
          </a:xfrm>
          <a:prstGeom prst="rect">
            <a:avLst/>
          </a:prstGeom>
        </p:spPr>
        <p:txBody>
          <a:bodyPr/>
          <a:lstStyle>
            <a:lvl1pPr>
              <a:defRPr/>
            </a:lvl1pPr>
          </a:lstStyle>
          <a:p>
            <a:pPr defTabSz="1219215">
              <a:defRPr/>
            </a:pPr>
            <a:r>
              <a:rPr lang="sv-SE"/>
              <a:t>Sid </a:t>
            </a:r>
            <a:fld id="{EA1EB97F-9469-A847-AEE1-AB8E097E4293}" type="slidenum">
              <a:rPr lang="sv-SE" smtClean="0"/>
              <a:pPr defTabSz="1219215">
                <a:defRPr/>
              </a:pPr>
              <a:t>‹#›</a:t>
            </a:fld>
            <a:endParaRPr lang="sv-SE"/>
          </a:p>
        </p:txBody>
      </p:sp>
      <p:sp>
        <p:nvSpPr>
          <p:cNvPr id="6" name="Platshållare för sidfot 2"/>
          <p:cNvSpPr>
            <a:spLocks noGrp="1"/>
          </p:cNvSpPr>
          <p:nvPr>
            <p:ph type="ftr" sz="quarter" idx="12"/>
          </p:nvPr>
        </p:nvSpPr>
        <p:spPr>
          <a:xfrm>
            <a:off x="12352867" y="10994458"/>
            <a:ext cx="10871200" cy="732365"/>
          </a:xfrm>
          <a:prstGeom prst="rect">
            <a:avLst/>
          </a:prstGeom>
        </p:spPr>
        <p:txBody>
          <a:bodyPr/>
          <a:lstStyle>
            <a:lvl1pPr>
              <a:defRPr/>
            </a:lvl1pPr>
          </a:lstStyle>
          <a:p>
            <a:pPr defTabSz="1219215">
              <a:defRPr/>
            </a:pPr>
            <a:endParaRPr lang="sv-SE"/>
          </a:p>
        </p:txBody>
      </p:sp>
    </p:spTree>
    <p:extLst>
      <p:ext uri="{BB962C8B-B14F-4D97-AF65-F5344CB8AC3E}">
        <p14:creationId xmlns:p14="http://schemas.microsoft.com/office/powerpoint/2010/main" val="19488434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7467" baseline="0"/>
            </a:lvl1pPr>
          </a:lstStyle>
          <a:p>
            <a:r>
              <a:rPr lang="sv-SE" dirty="0"/>
              <a:t>Klicka här för att ändra format</a:t>
            </a:r>
          </a:p>
        </p:txBody>
      </p:sp>
      <p:sp>
        <p:nvSpPr>
          <p:cNvPr id="3" name="Platshållare för innehåll 2"/>
          <p:cNvSpPr>
            <a:spLocks noGrp="1"/>
          </p:cNvSpPr>
          <p:nvPr>
            <p:ph idx="1"/>
          </p:nvPr>
        </p:nvSpPr>
        <p:spPr>
          <a:xfrm>
            <a:off x="1219200" y="3200418"/>
            <a:ext cx="21945600" cy="7978077"/>
          </a:xfrm>
        </p:spPr>
        <p:txBody>
          <a:bodyPr/>
          <a:lstStyle>
            <a:lvl2pPr>
              <a:defRPr sz="5333"/>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datum 11"/>
          <p:cNvSpPr>
            <a:spLocks noGrp="1"/>
          </p:cNvSpPr>
          <p:nvPr>
            <p:ph type="dt" sz="half" idx="10"/>
          </p:nvPr>
        </p:nvSpPr>
        <p:spPr>
          <a:xfrm>
            <a:off x="17483787" y="12576107"/>
            <a:ext cx="5689600" cy="330565"/>
          </a:xfrm>
          <a:prstGeom prst="rect">
            <a:avLst/>
          </a:prstGeom>
        </p:spPr>
        <p:txBody>
          <a:bodyPr/>
          <a:lstStyle/>
          <a:p>
            <a:fld id="{F694B218-3DE3-4178-8442-88C7D5609640}" type="datetime1">
              <a:rPr lang="sv-SE" smtClean="0">
                <a:solidFill>
                  <a:srgbClr val="000000"/>
                </a:solidFill>
              </a:rPr>
              <a:pPr/>
              <a:t>2021-11-21</a:t>
            </a:fld>
            <a:endParaRPr lang="sv-SE" dirty="0">
              <a:solidFill>
                <a:srgbClr val="000000"/>
              </a:solidFill>
            </a:endParaRPr>
          </a:p>
        </p:txBody>
      </p:sp>
      <p:sp>
        <p:nvSpPr>
          <p:cNvPr id="16" name="Platshållare för sidfot 15"/>
          <p:cNvSpPr>
            <a:spLocks noGrp="1"/>
          </p:cNvSpPr>
          <p:nvPr>
            <p:ph type="ftr" sz="quarter" idx="11"/>
          </p:nvPr>
        </p:nvSpPr>
        <p:spPr>
          <a:xfrm>
            <a:off x="15456363" y="12183423"/>
            <a:ext cx="7721600" cy="482600"/>
          </a:xfrm>
          <a:prstGeom prst="rect">
            <a:avLst/>
          </a:prstGeom>
        </p:spPr>
        <p:txBody>
          <a:bodyPr/>
          <a:lstStyle/>
          <a:p>
            <a:endParaRPr lang="sv-SE" dirty="0">
              <a:solidFill>
                <a:srgbClr val="000000"/>
              </a:solidFill>
            </a:endParaRPr>
          </a:p>
        </p:txBody>
      </p:sp>
      <p:sp>
        <p:nvSpPr>
          <p:cNvPr id="17" name="Platshållare för bildnummer 16"/>
          <p:cNvSpPr>
            <a:spLocks noGrp="1"/>
          </p:cNvSpPr>
          <p:nvPr>
            <p:ph type="sldNum" sz="quarter" idx="12"/>
          </p:nvPr>
        </p:nvSpPr>
        <p:spPr>
          <a:xfrm>
            <a:off x="17475200" y="12906672"/>
            <a:ext cx="5689600" cy="308912"/>
          </a:xfrm>
          <a:prstGeom prst="rect">
            <a:avLst/>
          </a:prstGeom>
        </p:spPr>
        <p:txBody>
          <a:bodyPr/>
          <a:lstStyle/>
          <a:p>
            <a:r>
              <a:rPr lang="sv-SE" dirty="0">
                <a:solidFill>
                  <a:srgbClr val="000000"/>
                </a:solidFill>
              </a:rPr>
              <a:t>Sid </a:t>
            </a:r>
            <a:fld id="{625BFF1C-0550-4892-A058-F5526EA5680B}" type="slidenum">
              <a:rPr lang="sv-SE" smtClean="0">
                <a:solidFill>
                  <a:srgbClr val="000000"/>
                </a:solidFill>
              </a:rPr>
              <a:pPr/>
              <a:t>‹#›</a:t>
            </a:fld>
            <a:endParaRPr lang="sv-SE" dirty="0">
              <a:solidFill>
                <a:srgbClr val="000000"/>
              </a:solidFill>
            </a:endParaRPr>
          </a:p>
        </p:txBody>
      </p:sp>
    </p:spTree>
    <p:extLst>
      <p:ext uri="{BB962C8B-B14F-4D97-AF65-F5344CB8AC3E}">
        <p14:creationId xmlns:p14="http://schemas.microsoft.com/office/powerpoint/2010/main" val="4690897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551" y="3230304"/>
            <a:ext cx="18690168" cy="7920000"/>
          </a:xfrm>
          <a:prstGeom prst="rect">
            <a:avLst/>
          </a:prstGeom>
        </p:spPr>
        <p:txBody>
          <a:bodyPr tIns="0"/>
          <a:lstStyle>
            <a:lvl1pPr marL="576007" indent="-576007">
              <a:spcAft>
                <a:spcPts val="1280"/>
              </a:spcAft>
              <a:buFont typeface="Arial" pitchFamily="34" charset="0"/>
              <a:buChar char="•"/>
              <a:defRPr/>
            </a:lvl1pPr>
            <a:lvl2pPr marL="1189583" indent="-706977">
              <a:defRPr/>
            </a:lvl2pPr>
            <a:lvl3pPr marL="1913491" indent="-723910">
              <a:defRPr/>
            </a:lvl3pPr>
            <a:lvl4pPr marL="2637401" indent="-723910">
              <a:defRPr/>
            </a:lvl4pPr>
            <a:lvl5pPr marL="3352842" indent="-71544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4" name="Platshållare för datum 1"/>
          <p:cNvSpPr>
            <a:spLocks noGrp="1"/>
          </p:cNvSpPr>
          <p:nvPr>
            <p:ph type="dt" sz="half" idx="14"/>
          </p:nvPr>
        </p:nvSpPr>
        <p:spPr>
          <a:xfrm>
            <a:off x="17542933" y="11523133"/>
            <a:ext cx="5689600" cy="732368"/>
          </a:xfrm>
          <a:prstGeom prst="rect">
            <a:avLst/>
          </a:prstGeom>
        </p:spPr>
        <p:txBody>
          <a:bodyPr/>
          <a:lstStyle>
            <a:lvl1pPr>
              <a:defRPr/>
            </a:lvl1pPr>
          </a:lstStyle>
          <a:p>
            <a:pPr>
              <a:defRPr/>
            </a:pPr>
            <a:fld id="{F3B0079F-9601-7A49-BAE7-E0A655ED1C80}" type="datetime1">
              <a:rPr lang="sv-SE">
                <a:solidFill>
                  <a:srgbClr val="000000"/>
                </a:solidFill>
              </a:rPr>
              <a:pPr>
                <a:defRPr/>
              </a:pPr>
              <a:t>2021-11-21</a:t>
            </a:fld>
            <a:endParaRPr lang="sv-SE" dirty="0">
              <a:solidFill>
                <a:srgbClr val="000000"/>
              </a:solidFill>
            </a:endParaRPr>
          </a:p>
        </p:txBody>
      </p:sp>
      <p:sp>
        <p:nvSpPr>
          <p:cNvPr id="5" name="Platshållare för bildnummer 2"/>
          <p:cNvSpPr>
            <a:spLocks noGrp="1"/>
          </p:cNvSpPr>
          <p:nvPr>
            <p:ph type="sldNum" sz="quarter" idx="15"/>
          </p:nvPr>
        </p:nvSpPr>
        <p:spPr>
          <a:xfrm>
            <a:off x="17542933" y="11963400"/>
            <a:ext cx="5689600" cy="732368"/>
          </a:xfrm>
          <a:prstGeom prst="rect">
            <a:avLst/>
          </a:prstGeom>
        </p:spPr>
        <p:txBody>
          <a:bodyPr/>
          <a:lstStyle>
            <a:lvl1pPr>
              <a:defRPr/>
            </a:lvl1pPr>
          </a:lstStyle>
          <a:p>
            <a:pPr>
              <a:defRPr/>
            </a:pPr>
            <a:r>
              <a:rPr lang="sv-SE">
                <a:solidFill>
                  <a:srgbClr val="000000"/>
                </a:solidFill>
              </a:rPr>
              <a:t>Sid </a:t>
            </a:r>
            <a:fld id="{1E227F30-6C42-854E-ADA6-4A8C419B2A71}" type="slidenum">
              <a:rPr lang="sv-SE">
                <a:solidFill>
                  <a:srgbClr val="000000"/>
                </a:solidFill>
              </a:rPr>
              <a:pPr>
                <a:defRPr/>
              </a:pPr>
              <a:t>‹#›</a:t>
            </a:fld>
            <a:endParaRPr lang="sv-SE">
              <a:solidFill>
                <a:srgbClr val="000000"/>
              </a:solidFill>
            </a:endParaRPr>
          </a:p>
        </p:txBody>
      </p:sp>
      <p:sp>
        <p:nvSpPr>
          <p:cNvPr id="6" name="Platshållare för sidfot 2"/>
          <p:cNvSpPr>
            <a:spLocks noGrp="1"/>
          </p:cNvSpPr>
          <p:nvPr>
            <p:ph type="ftr" sz="quarter" idx="16"/>
          </p:nvPr>
        </p:nvSpPr>
        <p:spPr>
          <a:xfrm>
            <a:off x="12352867" y="10994818"/>
            <a:ext cx="10871200" cy="732365"/>
          </a:xfrm>
          <a:prstGeom prst="rect">
            <a:avLst/>
          </a:prstGeom>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49416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Pr>
        <a:solidFill>
          <a:schemeClr val="tx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ADDFB0A-4AF8-42FB-978F-03E32AF77A25}"/>
              </a:ext>
            </a:extLst>
          </p:cNvPr>
          <p:cNvGraphicFramePr>
            <a:graphicFrameLocks noChangeAspect="1"/>
          </p:cNvGraphicFramePr>
          <p:nvPr userDrawn="1">
            <p:custDataLst>
              <p:tags r:id="rId1"/>
            </p:custDataLst>
            <p:extLst>
              <p:ext uri="{D42A27DB-BD31-4B8C-83A1-F6EECF244321}">
                <p14:modId xmlns:p14="http://schemas.microsoft.com/office/powerpoint/2010/main" val="329101431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Object 10" hidden="1">
                        <a:extLst>
                          <a:ext uri="{FF2B5EF4-FFF2-40B4-BE49-F238E27FC236}">
                            <a16:creationId xmlns:a16="http://schemas.microsoft.com/office/drawing/2014/main" id="{2ADDFB0A-4AF8-42FB-978F-03E32AF77A25}"/>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877CDCF7-91E2-4762-B8ED-225FAE059CD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5473" r="1936" b="12826"/>
          <a:stretch/>
        </p:blipFill>
        <p:spPr>
          <a:xfrm flipH="1">
            <a:off x="0" y="0"/>
            <a:ext cx="24384000" cy="13716000"/>
          </a:xfrm>
          <a:prstGeom prst="rect">
            <a:avLst/>
          </a:prstGeom>
        </p:spPr>
      </p:pic>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solidFill>
                  <a:schemeClr val="bg1">
                    <a:lumMod val="65000"/>
                  </a:schemeClr>
                </a:solidFill>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solidFill>
                  <a:schemeClr val="bg1">
                    <a:lumMod val="65000"/>
                  </a:schemeClr>
                </a:solidFill>
              </a:defRPr>
            </a:lvl1pPr>
          </a:lstStyle>
          <a:p>
            <a:fld id="{5D9A5160-6218-4E5A-B9E6-B93E3DAE377C}" type="slidenum">
              <a:rPr lang="en-US" smtClean="0"/>
              <a:pPr/>
              <a:t>‹#›</a:t>
            </a:fld>
            <a:endParaRPr lang="en-US"/>
          </a:p>
        </p:txBody>
      </p:sp>
      <p:sp>
        <p:nvSpPr>
          <p:cNvPr id="4" name="Footer Placeholder 3">
            <a:extLst>
              <a:ext uri="{FF2B5EF4-FFF2-40B4-BE49-F238E27FC236}">
                <a16:creationId xmlns:a16="http://schemas.microsoft.com/office/drawing/2014/main" id="{413328ED-0583-4621-B5D1-697E1C3F445B}"/>
              </a:ext>
            </a:extLst>
          </p:cNvPr>
          <p:cNvSpPr>
            <a:spLocks noGrp="1"/>
          </p:cNvSpPr>
          <p:nvPr>
            <p:ph type="ftr" sz="quarter" idx="16"/>
          </p:nvPr>
        </p:nvSpPr>
        <p:spPr/>
        <p:txBody>
          <a:bodyPr/>
          <a:lstStyle>
            <a:lvl1pPr>
              <a:defRPr>
                <a:solidFill>
                  <a:schemeClr val="bg1">
                    <a:lumMod val="65000"/>
                  </a:schemeClr>
                </a:solidFill>
              </a:defRPr>
            </a:lvl1pPr>
          </a:lstStyle>
          <a:p>
            <a:pPr>
              <a:spcBef>
                <a:spcPts val="2000"/>
              </a:spcBef>
            </a:pPr>
            <a:r>
              <a:rPr lang="en-US"/>
              <a:t>Presentation Title | Author | Date</a:t>
            </a:r>
          </a:p>
        </p:txBody>
      </p:sp>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3839072" y="3113584"/>
            <a:ext cx="1296144" cy="1296144"/>
          </a:xfrm>
        </p:spPr>
        <p:txBody>
          <a:bodyPr wrap="none" lIns="0" tIns="0" rIns="0" bIns="0" anchor="t" anchorCtr="0">
            <a:noAutofit/>
          </a:bodyPr>
          <a:lstStyle>
            <a:lvl1pPr>
              <a:defRPr lang="en-US" sz="6400" b="1" cap="none" spc="600" baseline="0" dirty="0">
                <a:solidFill>
                  <a:schemeClr val="bg1"/>
                </a:solidFill>
                <a:latin typeface="Ubuntu" panose="020B0504030602030204" pitchFamily="34" charset="0"/>
              </a:defRPr>
            </a:lvl1pPr>
          </a:lstStyle>
          <a:p>
            <a:pPr lvl="0">
              <a:spcBef>
                <a:spcPts val="0"/>
              </a:spcBef>
            </a:pPr>
            <a:r>
              <a:rPr lang="en-US"/>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5567264" y="3113584"/>
            <a:ext cx="17726816" cy="1296144"/>
          </a:xfrm>
        </p:spPr>
        <p:txBody>
          <a:bodyPr>
            <a:noAutofit/>
          </a:bodyPr>
          <a:lstStyle>
            <a:lvl1pPr>
              <a:defRPr sz="6400">
                <a:solidFill>
                  <a:schemeClr val="bg1"/>
                </a:solidFill>
              </a:defRPr>
            </a:lvl1pPr>
            <a:lvl2pPr>
              <a:defRPr sz="6400">
                <a:solidFill>
                  <a:schemeClr val="bg1"/>
                </a:solidFill>
              </a:defRPr>
            </a:lvl2pPr>
            <a:lvl3pPr>
              <a:defRPr sz="6400">
                <a:solidFill>
                  <a:schemeClr val="bg1"/>
                </a:solidFill>
              </a:defRPr>
            </a:lvl3pPr>
            <a:lvl4pPr>
              <a:defRPr sz="6400">
                <a:solidFill>
                  <a:schemeClr val="bg1"/>
                </a:solidFill>
              </a:defRPr>
            </a:lvl4pPr>
            <a:lvl5pPr>
              <a:defRPr sz="6400">
                <a:solidFill>
                  <a:schemeClr val="bg1"/>
                </a:solidFill>
              </a:defRPr>
            </a:lvl5pPr>
          </a:lstStyle>
          <a:p>
            <a:pPr lvl="0"/>
            <a:r>
              <a:rPr lang="en-US"/>
              <a:t>Click to add text</a:t>
            </a:r>
          </a:p>
        </p:txBody>
      </p:sp>
      <p:sp>
        <p:nvSpPr>
          <p:cNvPr id="15" name="TextBox 14">
            <a:extLst>
              <a:ext uri="{FF2B5EF4-FFF2-40B4-BE49-F238E27FC236}">
                <a16:creationId xmlns:a16="http://schemas.microsoft.com/office/drawing/2014/main" id="{0F1CFC8F-D527-4098-A815-67374241862A}"/>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3343738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a:t>Klicka här för att ändra format</a:t>
            </a:r>
            <a:endParaRPr lang="sv-SE" dirty="0"/>
          </a:p>
        </p:txBody>
      </p:sp>
      <p:sp>
        <p:nvSpPr>
          <p:cNvPr id="5" name="Platshållare för datum 1"/>
          <p:cNvSpPr>
            <a:spLocks noGrp="1"/>
          </p:cNvSpPr>
          <p:nvPr>
            <p:ph type="dt" sz="half" idx="15"/>
          </p:nvPr>
        </p:nvSpPr>
        <p:spPr>
          <a:xfrm>
            <a:off x="17542933" y="11523133"/>
            <a:ext cx="5689600" cy="732368"/>
          </a:xfrm>
          <a:prstGeom prst="rect">
            <a:avLst/>
          </a:prstGeom>
        </p:spPr>
        <p:txBody>
          <a:bodyPr/>
          <a:lstStyle>
            <a:lvl1pPr>
              <a:defRPr/>
            </a:lvl1pPr>
          </a:lstStyle>
          <a:p>
            <a:pPr>
              <a:defRPr/>
            </a:pPr>
            <a:fld id="{AAB6D39A-E47B-5C4B-BC0F-089CD0164A5B}" type="datetime1">
              <a:rPr lang="sv-SE">
                <a:solidFill>
                  <a:srgbClr val="000000"/>
                </a:solidFill>
              </a:rPr>
              <a:pPr>
                <a:defRPr/>
              </a:pPr>
              <a:t>2021-11-21</a:t>
            </a:fld>
            <a:endParaRPr lang="sv-SE" dirty="0">
              <a:solidFill>
                <a:srgbClr val="000000"/>
              </a:solidFill>
            </a:endParaRPr>
          </a:p>
        </p:txBody>
      </p:sp>
      <p:sp>
        <p:nvSpPr>
          <p:cNvPr id="6" name="Platshållare för bildnummer 2"/>
          <p:cNvSpPr>
            <a:spLocks noGrp="1"/>
          </p:cNvSpPr>
          <p:nvPr>
            <p:ph type="sldNum" sz="quarter" idx="16"/>
          </p:nvPr>
        </p:nvSpPr>
        <p:spPr>
          <a:xfrm>
            <a:off x="17542933" y="11963400"/>
            <a:ext cx="5689600" cy="732368"/>
          </a:xfrm>
          <a:prstGeom prst="rect">
            <a:avLst/>
          </a:prstGeom>
        </p:spPr>
        <p:txBody>
          <a:bodyPr/>
          <a:lstStyle>
            <a:lvl1pPr>
              <a:defRPr/>
            </a:lvl1pPr>
          </a:lstStyle>
          <a:p>
            <a:pPr>
              <a:defRPr/>
            </a:pPr>
            <a:r>
              <a:rPr lang="sv-SE">
                <a:solidFill>
                  <a:srgbClr val="000000"/>
                </a:solidFill>
              </a:rPr>
              <a:t>Sid </a:t>
            </a:r>
            <a:fld id="{FA33F364-928B-0241-93C7-C3BA1772B89B}" type="slidenum">
              <a:rPr lang="sv-SE">
                <a:solidFill>
                  <a:srgbClr val="000000"/>
                </a:solidFill>
              </a:rPr>
              <a:pPr>
                <a:defRPr/>
              </a:pPr>
              <a:t>‹#›</a:t>
            </a:fld>
            <a:endParaRPr lang="sv-SE">
              <a:solidFill>
                <a:srgbClr val="000000"/>
              </a:solidFill>
            </a:endParaRPr>
          </a:p>
        </p:txBody>
      </p:sp>
      <p:sp>
        <p:nvSpPr>
          <p:cNvPr id="9" name="Platshållare för text 9"/>
          <p:cNvSpPr>
            <a:spLocks noGrp="1"/>
          </p:cNvSpPr>
          <p:nvPr>
            <p:ph type="body" sz="quarter" idx="18"/>
          </p:nvPr>
        </p:nvSpPr>
        <p:spPr>
          <a:xfrm>
            <a:off x="1223441" y="3230307"/>
            <a:ext cx="10366531" cy="7258725"/>
          </a:xfrm>
          <a:prstGeom prst="rect">
            <a:avLst/>
          </a:prstGeom>
        </p:spPr>
        <p:txBody>
          <a:bodyPr tIns="0"/>
          <a:lstStyle>
            <a:lvl1pPr marL="576007" indent="-576007">
              <a:spcAft>
                <a:spcPts val="1280"/>
              </a:spcAft>
              <a:buFont typeface="Arial" pitchFamily="34" charset="0"/>
              <a:buChar char="•"/>
              <a:defRPr/>
            </a:lvl1pPr>
            <a:lvl2pPr marL="1189583" indent="-706977">
              <a:defRPr/>
            </a:lvl2pPr>
            <a:lvl3pPr marL="1913491" indent="-723910">
              <a:defRPr/>
            </a:lvl3pPr>
            <a:lvl4pPr marL="2637401" indent="-723910">
              <a:defRPr/>
            </a:lvl4pPr>
            <a:lvl5pPr marL="3352842" indent="-71544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sidfot 2"/>
          <p:cNvSpPr>
            <a:spLocks noGrp="1"/>
          </p:cNvSpPr>
          <p:nvPr>
            <p:ph type="ftr" sz="quarter" idx="17"/>
          </p:nvPr>
        </p:nvSpPr>
        <p:spPr>
          <a:xfrm>
            <a:off x="12352867" y="10994818"/>
            <a:ext cx="10871200" cy="732365"/>
          </a:xfrm>
          <a:prstGeom prst="rect">
            <a:avLst/>
          </a:prstGeom>
        </p:spPr>
        <p:txBody>
          <a:bodyPr/>
          <a:lstStyle>
            <a:lvl1pPr>
              <a:defRPr/>
            </a:lvl1pPr>
          </a:lstStyle>
          <a:p>
            <a:pPr>
              <a:defRPr/>
            </a:pPr>
            <a:endParaRPr lang="sv-SE">
              <a:solidFill>
                <a:srgbClr val="000000"/>
              </a:solidFill>
            </a:endParaRPr>
          </a:p>
        </p:txBody>
      </p:sp>
      <p:sp>
        <p:nvSpPr>
          <p:cNvPr id="12" name="Platshållare för text 9"/>
          <p:cNvSpPr>
            <a:spLocks noGrp="1"/>
          </p:cNvSpPr>
          <p:nvPr>
            <p:ph type="body" sz="quarter" idx="19"/>
          </p:nvPr>
        </p:nvSpPr>
        <p:spPr>
          <a:xfrm>
            <a:off x="12784223" y="3230307"/>
            <a:ext cx="10366531" cy="7258725"/>
          </a:xfrm>
          <a:prstGeom prst="rect">
            <a:avLst/>
          </a:prstGeom>
        </p:spPr>
        <p:txBody>
          <a:bodyPr tIns="0"/>
          <a:lstStyle>
            <a:lvl1pPr marL="576007" indent="-576007">
              <a:spcAft>
                <a:spcPts val="1280"/>
              </a:spcAft>
              <a:buFont typeface="Arial" pitchFamily="34" charset="0"/>
              <a:buChar char="•"/>
              <a:defRPr/>
            </a:lvl1pPr>
            <a:lvl2pPr marL="1189583" indent="-706977">
              <a:defRPr/>
            </a:lvl2pPr>
            <a:lvl3pPr marL="1913491" indent="-723910">
              <a:defRPr/>
            </a:lvl3pPr>
            <a:lvl4pPr marL="2637401" indent="-723910">
              <a:defRPr/>
            </a:lvl4pPr>
            <a:lvl5pPr marL="3352842" indent="-71544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954415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2" y="3236480"/>
            <a:ext cx="14630400" cy="6900827"/>
          </a:xfrm>
          <a:prstGeom prst="rect">
            <a:avLst/>
          </a:prstGeom>
        </p:spPr>
        <p:txBody>
          <a:bodyPr tIns="46800"/>
          <a:lstStyle>
            <a:lvl1pPr marL="576007" indent="-576007">
              <a:spcAft>
                <a:spcPts val="1280"/>
              </a:spcAft>
              <a:buFont typeface="Arial" pitchFamily="34" charset="0"/>
              <a:buChar char="•"/>
              <a:defRPr/>
            </a:lvl1pPr>
            <a:lvl2pPr marL="1185348" indent="-702742">
              <a:defRPr/>
            </a:lvl2pPr>
            <a:lvl3pPr marL="1917725" indent="-728142">
              <a:defRPr/>
            </a:lvl3pPr>
            <a:lvl4pPr marL="2637401" indent="-715444">
              <a:defRPr/>
            </a:lvl4pPr>
            <a:lvl5pPr marL="3352842" indent="-719676">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4" name="Platshållare för sidfot 2"/>
          <p:cNvSpPr>
            <a:spLocks noGrp="1"/>
          </p:cNvSpPr>
          <p:nvPr>
            <p:ph type="ftr" sz="quarter" idx="14"/>
          </p:nvPr>
        </p:nvSpPr>
        <p:spPr>
          <a:xfrm>
            <a:off x="12801663" y="10943943"/>
            <a:ext cx="10477501" cy="732365"/>
          </a:xfrm>
          <a:prstGeom prst="rect">
            <a:avLst/>
          </a:prstGeom>
        </p:spPr>
        <p:txBody>
          <a:bodyPr/>
          <a:lstStyle>
            <a:lvl1pPr>
              <a:defRPr/>
            </a:lvl1pPr>
          </a:lstStyle>
          <a:p>
            <a:pPr>
              <a:defRPr/>
            </a:pPr>
            <a:endParaRPr lang="sv-SE">
              <a:solidFill>
                <a:srgbClr val="000000"/>
              </a:solidFill>
            </a:endParaRPr>
          </a:p>
        </p:txBody>
      </p:sp>
    </p:spTree>
    <p:extLst>
      <p:ext uri="{BB962C8B-B14F-4D97-AF65-F5344CB8AC3E}">
        <p14:creationId xmlns:p14="http://schemas.microsoft.com/office/powerpoint/2010/main" val="3307881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4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2" y="2880000"/>
            <a:ext cx="14630400" cy="7920000"/>
          </a:xfrm>
          <a:prstGeom prst="rect">
            <a:avLst/>
          </a:prstGeom>
        </p:spPr>
        <p:txBody>
          <a:bodyPr tIns="0"/>
          <a:lstStyle>
            <a:lvl1pPr marL="576007" indent="-576007">
              <a:spcAft>
                <a:spcPts val="1280"/>
              </a:spcAft>
              <a:buFont typeface="Arial" pitchFamily="34" charset="0"/>
              <a:buChar char="•"/>
              <a:defRPr/>
            </a:lvl1pPr>
            <a:lvl2pPr marL="1185348" indent="-702742">
              <a:tabLst/>
              <a:defRPr/>
            </a:lvl2pPr>
            <a:lvl3pPr marL="1926192" indent="-736609">
              <a:defRPr/>
            </a:lvl3pPr>
            <a:lvl4pPr marL="2641633" indent="-766244">
              <a:defRPr/>
            </a:lvl4pPr>
            <a:lvl5pPr marL="3335908" indent="-95674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4"/>
          </p:nvPr>
        </p:nvSpPr>
        <p:spPr>
          <a:xfrm>
            <a:off x="16806336" y="12090459"/>
            <a:ext cx="6400800" cy="539749"/>
          </a:xfrm>
          <a:prstGeom prst="rect">
            <a:avLst/>
          </a:prstGeom>
        </p:spPr>
        <p:txBody>
          <a:bodyPr/>
          <a:lstStyle>
            <a:lvl1pPr>
              <a:defRPr/>
            </a:lvl1pPr>
          </a:lstStyle>
          <a:p>
            <a:pPr defTabSz="1219215">
              <a:defRPr/>
            </a:pPr>
            <a:fld id="{53212606-3914-A04B-BB5A-6D1AAF0B3883}" type="datetime1">
              <a:rPr lang="sv-SE" smtClean="0"/>
              <a:pPr defTabSz="1219215">
                <a:defRPr/>
              </a:pPr>
              <a:t>2021-11-21</a:t>
            </a:fld>
            <a:endParaRPr lang="sv-SE" dirty="0"/>
          </a:p>
        </p:txBody>
      </p:sp>
      <p:sp>
        <p:nvSpPr>
          <p:cNvPr id="5" name="Platshållare för bildnummer 2"/>
          <p:cNvSpPr>
            <a:spLocks noGrp="1"/>
          </p:cNvSpPr>
          <p:nvPr>
            <p:ph type="sldNum" sz="quarter" idx="15"/>
          </p:nvPr>
        </p:nvSpPr>
        <p:spPr>
          <a:xfrm>
            <a:off x="16806336" y="12461928"/>
            <a:ext cx="6400800" cy="549275"/>
          </a:xfrm>
          <a:prstGeom prst="rect">
            <a:avLst/>
          </a:prstGeom>
        </p:spPr>
        <p:txBody>
          <a:bodyPr/>
          <a:lstStyle>
            <a:lvl1pPr>
              <a:defRPr/>
            </a:lvl1pPr>
          </a:lstStyle>
          <a:p>
            <a:pPr defTabSz="1219215">
              <a:defRPr/>
            </a:pPr>
            <a:r>
              <a:rPr lang="sv-SE"/>
              <a:t>Sid </a:t>
            </a:r>
            <a:fld id="{4D3366D5-24D5-2D4C-BD80-B6841772F4EB}" type="slidenum">
              <a:rPr lang="sv-SE" smtClean="0"/>
              <a:pPr defTabSz="1219215">
                <a:defRPr/>
              </a:pPr>
              <a:t>‹#›</a:t>
            </a:fld>
            <a:endParaRPr lang="sv-SE"/>
          </a:p>
        </p:txBody>
      </p:sp>
      <p:sp>
        <p:nvSpPr>
          <p:cNvPr id="6" name="Platshållare för sidfot 2"/>
          <p:cNvSpPr>
            <a:spLocks noGrp="1"/>
          </p:cNvSpPr>
          <p:nvPr>
            <p:ph type="ftr" sz="quarter" idx="16"/>
          </p:nvPr>
        </p:nvSpPr>
        <p:spPr>
          <a:xfrm>
            <a:off x="12327483" y="11729154"/>
            <a:ext cx="10875435" cy="549277"/>
          </a:xfrm>
          <a:prstGeom prst="rect">
            <a:avLst/>
          </a:prstGeom>
        </p:spPr>
        <p:txBody>
          <a:bodyPr/>
          <a:lstStyle>
            <a:lvl1pPr>
              <a:defRPr/>
            </a:lvl1pPr>
          </a:lstStyle>
          <a:p>
            <a:pPr defTabSz="1219215">
              <a:defRPr/>
            </a:pPr>
            <a:endParaRPr lang="sv-SE"/>
          </a:p>
        </p:txBody>
      </p:sp>
    </p:spTree>
    <p:extLst>
      <p:ext uri="{BB962C8B-B14F-4D97-AF65-F5344CB8AC3E}">
        <p14:creationId xmlns:p14="http://schemas.microsoft.com/office/powerpoint/2010/main" val="37236608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7" name="Rubrik 6"/>
          <p:cNvSpPr>
            <a:spLocks noGrp="1"/>
          </p:cNvSpPr>
          <p:nvPr>
            <p:ph type="title"/>
          </p:nvPr>
        </p:nvSpPr>
        <p:spPr>
          <a:xfrm>
            <a:off x="1219205" y="785563"/>
            <a:ext cx="21949834" cy="1685926"/>
          </a:xfrm>
        </p:spPr>
        <p:txBody>
          <a:bodyPr/>
          <a:lstStyle/>
          <a:p>
            <a:r>
              <a:rPr lang="sv-SE" dirty="0"/>
              <a:t>Klicka här för att ändra format</a:t>
            </a:r>
          </a:p>
        </p:txBody>
      </p:sp>
      <p:sp>
        <p:nvSpPr>
          <p:cNvPr id="8" name="Textplatzhalter 6"/>
          <p:cNvSpPr>
            <a:spLocks noGrp="1"/>
          </p:cNvSpPr>
          <p:nvPr>
            <p:ph type="body" sz="quarter" idx="17" hasCustomPrompt="1"/>
          </p:nvPr>
        </p:nvSpPr>
        <p:spPr>
          <a:xfrm>
            <a:off x="5681469" y="13159286"/>
            <a:ext cx="16482462"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212090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4" y="3193840"/>
            <a:ext cx="21950032" cy="8532000"/>
          </a:xfrm>
          <a:prstGeom prst="rect">
            <a:avLst/>
          </a:prstGeom>
        </p:spPr>
        <p:txBody>
          <a:bodyPr tIns="46794"/>
          <a:lstStyle>
            <a:lvl1pPr marL="914274" indent="-914274">
              <a:spcAft>
                <a:spcPts val="0"/>
              </a:spcAft>
              <a:buFont typeface="Arial" pitchFamily="34" charset="0"/>
              <a:buChar char="•"/>
              <a:defRPr/>
            </a:lvl1pPr>
            <a:lvl2pPr indent="-911874">
              <a:defRPr/>
            </a:lvl2pPr>
            <a:lvl3pPr indent="-614316">
              <a:defRPr/>
            </a:lvl3pPr>
            <a:lvl4pPr indent="-614316">
              <a:defRPr lang="sv-SE" dirty="0" smtClean="0"/>
            </a:lvl4pPr>
            <a:lvl5pPr indent="-767892">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12" name="Textplatzhalter 6"/>
          <p:cNvSpPr>
            <a:spLocks noGrp="1"/>
          </p:cNvSpPr>
          <p:nvPr>
            <p:ph type="body" sz="quarter" idx="17" hasCustomPrompt="1"/>
          </p:nvPr>
        </p:nvSpPr>
        <p:spPr>
          <a:xfrm>
            <a:off x="5681469" y="13159286"/>
            <a:ext cx="16482462"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1400701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562" y="3230304"/>
            <a:ext cx="18690168" cy="7920000"/>
          </a:xfrm>
          <a:prstGeom prst="rect">
            <a:avLst/>
          </a:prstGeom>
        </p:spPr>
        <p:txBody>
          <a:bodyPr tIns="0"/>
          <a:lstStyle>
            <a:lvl1pPr marL="575922" indent="-575922">
              <a:spcAft>
                <a:spcPts val="1280"/>
              </a:spcAft>
              <a:buFont typeface="Arial" pitchFamily="34" charset="0"/>
              <a:buChar char="•"/>
              <a:defRPr/>
            </a:lvl1pPr>
            <a:lvl2pPr marL="1189402" indent="-706870">
              <a:defRPr/>
            </a:lvl2pPr>
            <a:lvl3pPr marL="1913200" indent="-723804">
              <a:defRPr/>
            </a:lvl3pPr>
            <a:lvl4pPr marL="2637004" indent="-723804">
              <a:defRPr/>
            </a:lvl4pPr>
            <a:lvl5pPr marL="3352334" indent="-71533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4" name="Platshållare för datum 1"/>
          <p:cNvSpPr>
            <a:spLocks noGrp="1"/>
          </p:cNvSpPr>
          <p:nvPr>
            <p:ph type="dt" sz="half" idx="14"/>
          </p:nvPr>
        </p:nvSpPr>
        <p:spPr>
          <a:xfrm>
            <a:off x="17542934" y="11523134"/>
            <a:ext cx="5689600" cy="732368"/>
          </a:xfrm>
          <a:prstGeom prst="rect">
            <a:avLst/>
          </a:prstGeom>
        </p:spPr>
        <p:txBody>
          <a:bodyPr lIns="91430" tIns="45715" rIns="91430" bIns="45715"/>
          <a:lstStyle>
            <a:lvl1pPr>
              <a:defRPr/>
            </a:lvl1pPr>
          </a:lstStyle>
          <a:p>
            <a:pPr defTabSz="2438062">
              <a:defRPr/>
            </a:pPr>
            <a:fld id="{DEBBB50C-B41C-774F-9592-4E1D4070042B}" type="datetime1">
              <a:rPr lang="sv-SE" smtClean="0"/>
              <a:pPr defTabSz="2438062">
                <a:defRPr/>
              </a:pPr>
              <a:t>2021-11-21</a:t>
            </a:fld>
            <a:endParaRPr lang="sv-SE" dirty="0"/>
          </a:p>
        </p:txBody>
      </p:sp>
      <p:sp>
        <p:nvSpPr>
          <p:cNvPr id="5" name="Platshållare för bildnummer 2"/>
          <p:cNvSpPr>
            <a:spLocks noGrp="1"/>
          </p:cNvSpPr>
          <p:nvPr>
            <p:ph type="sldNum" sz="quarter" idx="15"/>
          </p:nvPr>
        </p:nvSpPr>
        <p:spPr>
          <a:xfrm>
            <a:off x="17542934" y="11963400"/>
            <a:ext cx="5689600" cy="732368"/>
          </a:xfrm>
          <a:prstGeom prst="rect">
            <a:avLst/>
          </a:prstGeom>
        </p:spPr>
        <p:txBody>
          <a:bodyPr lIns="91430" tIns="45715" rIns="91430" bIns="45715"/>
          <a:lstStyle>
            <a:lvl1pPr>
              <a:defRPr/>
            </a:lvl1pPr>
          </a:lstStyle>
          <a:p>
            <a:pPr defTabSz="2438062">
              <a:defRPr/>
            </a:pPr>
            <a:r>
              <a:rPr lang="sv-SE"/>
              <a:t>Sid </a:t>
            </a:r>
            <a:fld id="{1E227F30-6C42-854E-ADA6-4A8C419B2A71}" type="slidenum">
              <a:rPr lang="sv-SE" smtClean="0"/>
              <a:pPr defTabSz="2438062">
                <a:defRPr/>
              </a:pPr>
              <a:t>‹#›</a:t>
            </a:fld>
            <a:endParaRPr lang="sv-SE"/>
          </a:p>
        </p:txBody>
      </p:sp>
      <p:sp>
        <p:nvSpPr>
          <p:cNvPr id="6" name="Platshållare för sidfot 2"/>
          <p:cNvSpPr>
            <a:spLocks noGrp="1"/>
          </p:cNvSpPr>
          <p:nvPr>
            <p:ph type="ftr" sz="quarter" idx="16"/>
          </p:nvPr>
        </p:nvSpPr>
        <p:spPr>
          <a:xfrm>
            <a:off x="12352866" y="10995859"/>
            <a:ext cx="10871200" cy="732366"/>
          </a:xfrm>
          <a:prstGeom prst="rect">
            <a:avLst/>
          </a:prstGeom>
        </p:spPr>
        <p:txBody>
          <a:bodyPr lIns="91430" tIns="45715" rIns="91430" bIns="45715"/>
          <a:lstStyle>
            <a:lvl1pPr>
              <a:defRPr/>
            </a:lvl1pPr>
          </a:lstStyle>
          <a:p>
            <a:pPr defTabSz="2438062">
              <a:defRPr/>
            </a:pPr>
            <a:endParaRPr lang="sv-SE"/>
          </a:p>
        </p:txBody>
      </p:sp>
    </p:spTree>
    <p:extLst>
      <p:ext uri="{BB962C8B-B14F-4D97-AF65-F5344CB8AC3E}">
        <p14:creationId xmlns:p14="http://schemas.microsoft.com/office/powerpoint/2010/main" val="19912121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4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562" y="3230304"/>
            <a:ext cx="18690168" cy="7920000"/>
          </a:xfrm>
          <a:prstGeom prst="rect">
            <a:avLst/>
          </a:prstGeom>
        </p:spPr>
        <p:txBody>
          <a:bodyPr tIns="0"/>
          <a:lstStyle>
            <a:lvl1pPr marL="575922" indent="-575922">
              <a:spcAft>
                <a:spcPts val="1280"/>
              </a:spcAft>
              <a:buFont typeface="Arial" pitchFamily="34" charset="0"/>
              <a:buChar char="•"/>
              <a:defRPr/>
            </a:lvl1pPr>
            <a:lvl2pPr marL="1189402" indent="-706870">
              <a:defRPr/>
            </a:lvl2pPr>
            <a:lvl3pPr marL="1913200" indent="-723804">
              <a:defRPr/>
            </a:lvl3pPr>
            <a:lvl4pPr marL="2637004" indent="-723804">
              <a:defRPr/>
            </a:lvl4pPr>
            <a:lvl5pPr marL="3352334" indent="-71533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4" name="Platshållare för datum 1"/>
          <p:cNvSpPr>
            <a:spLocks noGrp="1"/>
          </p:cNvSpPr>
          <p:nvPr>
            <p:ph type="dt" sz="half" idx="14"/>
          </p:nvPr>
        </p:nvSpPr>
        <p:spPr>
          <a:xfrm>
            <a:off x="17542934" y="11523134"/>
            <a:ext cx="5689600" cy="732368"/>
          </a:xfrm>
          <a:prstGeom prst="rect">
            <a:avLst/>
          </a:prstGeom>
        </p:spPr>
        <p:txBody>
          <a:bodyPr lIns="91430" tIns="45715" rIns="91430" bIns="45715"/>
          <a:lstStyle>
            <a:lvl1pPr>
              <a:defRPr/>
            </a:lvl1pPr>
          </a:lstStyle>
          <a:p>
            <a:pPr defTabSz="2438062">
              <a:defRPr/>
            </a:pPr>
            <a:fld id="{F3B0079F-9601-7A49-BAE7-E0A655ED1C80}" type="datetime1">
              <a:rPr lang="sv-SE" smtClean="0"/>
              <a:pPr defTabSz="2438062">
                <a:defRPr/>
              </a:pPr>
              <a:t>2021-11-21</a:t>
            </a:fld>
            <a:endParaRPr lang="sv-SE" dirty="0"/>
          </a:p>
        </p:txBody>
      </p:sp>
      <p:sp>
        <p:nvSpPr>
          <p:cNvPr id="5" name="Platshållare för bildnummer 2"/>
          <p:cNvSpPr>
            <a:spLocks noGrp="1"/>
          </p:cNvSpPr>
          <p:nvPr>
            <p:ph type="sldNum" sz="quarter" idx="15"/>
          </p:nvPr>
        </p:nvSpPr>
        <p:spPr>
          <a:xfrm>
            <a:off x="17542934" y="11963400"/>
            <a:ext cx="5689600" cy="732368"/>
          </a:xfrm>
          <a:prstGeom prst="rect">
            <a:avLst/>
          </a:prstGeom>
        </p:spPr>
        <p:txBody>
          <a:bodyPr lIns="91430" tIns="45715" rIns="91430" bIns="45715"/>
          <a:lstStyle>
            <a:lvl1pPr>
              <a:defRPr/>
            </a:lvl1pPr>
          </a:lstStyle>
          <a:p>
            <a:pPr defTabSz="2438062">
              <a:defRPr/>
            </a:pPr>
            <a:r>
              <a:rPr lang="sv-SE"/>
              <a:t>Sid </a:t>
            </a:r>
            <a:fld id="{1E227F30-6C42-854E-ADA6-4A8C419B2A71}" type="slidenum">
              <a:rPr lang="sv-SE" smtClean="0"/>
              <a:pPr defTabSz="2438062">
                <a:defRPr/>
              </a:pPr>
              <a:t>‹#›</a:t>
            </a:fld>
            <a:endParaRPr lang="sv-SE"/>
          </a:p>
        </p:txBody>
      </p:sp>
      <p:sp>
        <p:nvSpPr>
          <p:cNvPr id="6" name="Platshållare för sidfot 2"/>
          <p:cNvSpPr>
            <a:spLocks noGrp="1"/>
          </p:cNvSpPr>
          <p:nvPr>
            <p:ph type="ftr" sz="quarter" idx="16"/>
          </p:nvPr>
        </p:nvSpPr>
        <p:spPr>
          <a:xfrm>
            <a:off x="12352866" y="10994821"/>
            <a:ext cx="10871200" cy="732366"/>
          </a:xfrm>
          <a:prstGeom prst="rect">
            <a:avLst/>
          </a:prstGeom>
        </p:spPr>
        <p:txBody>
          <a:bodyPr lIns="91430" tIns="45715" rIns="91430" bIns="45715"/>
          <a:lstStyle>
            <a:lvl1pPr>
              <a:defRPr/>
            </a:lvl1pPr>
          </a:lstStyle>
          <a:p>
            <a:pPr defTabSz="2438062">
              <a:defRPr/>
            </a:pPr>
            <a:endParaRPr lang="sv-SE"/>
          </a:p>
        </p:txBody>
      </p:sp>
    </p:spTree>
    <p:extLst>
      <p:ext uri="{BB962C8B-B14F-4D97-AF65-F5344CB8AC3E}">
        <p14:creationId xmlns:p14="http://schemas.microsoft.com/office/powerpoint/2010/main" val="38412886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13" name="Platshållare för datum 12"/>
          <p:cNvSpPr>
            <a:spLocks noGrp="1"/>
          </p:cNvSpPr>
          <p:nvPr>
            <p:ph type="dt" sz="half" idx="10"/>
          </p:nvPr>
        </p:nvSpPr>
        <p:spPr>
          <a:xfrm>
            <a:off x="17483786" y="12576107"/>
            <a:ext cx="5689600" cy="330566"/>
          </a:xfrm>
          <a:prstGeom prst="rect">
            <a:avLst/>
          </a:prstGeom>
        </p:spPr>
        <p:txBody>
          <a:bodyPr lIns="91430" tIns="45715" rIns="91430" bIns="45715"/>
          <a:lstStyle/>
          <a:p>
            <a:pPr defTabSz="2438062"/>
            <a:fld id="{ED981B84-4844-46DA-82AE-BCC564AF91E3}" type="datetime1">
              <a:rPr lang="sv-SE" smtClean="0"/>
              <a:pPr defTabSz="2438062"/>
              <a:t>2021-11-21</a:t>
            </a:fld>
            <a:endParaRPr lang="en-US" dirty="0"/>
          </a:p>
        </p:txBody>
      </p:sp>
      <p:sp>
        <p:nvSpPr>
          <p:cNvPr id="14" name="Platshållare för sidfot 13"/>
          <p:cNvSpPr>
            <a:spLocks noGrp="1"/>
          </p:cNvSpPr>
          <p:nvPr>
            <p:ph type="ftr" sz="quarter" idx="11"/>
          </p:nvPr>
        </p:nvSpPr>
        <p:spPr>
          <a:xfrm>
            <a:off x="15456362" y="12183422"/>
            <a:ext cx="7721600" cy="482600"/>
          </a:xfrm>
          <a:prstGeom prst="rect">
            <a:avLst/>
          </a:prstGeom>
        </p:spPr>
        <p:txBody>
          <a:bodyPr lIns="91430" tIns="45715" rIns="91430" bIns="45715"/>
          <a:lstStyle/>
          <a:p>
            <a:pPr defTabSz="2438062"/>
            <a:r>
              <a:rPr lang="en-US"/>
              <a:t> </a:t>
            </a:r>
            <a:endParaRPr lang="en-US" dirty="0"/>
          </a:p>
        </p:txBody>
      </p:sp>
      <p:sp>
        <p:nvSpPr>
          <p:cNvPr id="15" name="Platshållare för bildnummer 14"/>
          <p:cNvSpPr>
            <a:spLocks noGrp="1"/>
          </p:cNvSpPr>
          <p:nvPr>
            <p:ph type="sldNum" sz="quarter" idx="12"/>
          </p:nvPr>
        </p:nvSpPr>
        <p:spPr>
          <a:xfrm>
            <a:off x="17475200" y="12906672"/>
            <a:ext cx="5689600" cy="308912"/>
          </a:xfrm>
          <a:prstGeom prst="rect">
            <a:avLst/>
          </a:prstGeom>
        </p:spPr>
        <p:txBody>
          <a:bodyPr lIns="91430" tIns="45715" rIns="91430" bIns="45715"/>
          <a:lstStyle/>
          <a:p>
            <a:pPr defTabSz="2438062"/>
            <a:r>
              <a:rPr lang="en-US"/>
              <a:t>Sid </a:t>
            </a:r>
            <a:fld id="{625BFF1C-0550-4892-A058-F5526EA5680B}" type="slidenum">
              <a:rPr lang="en-US" smtClean="0"/>
              <a:pPr defTabSz="2438062"/>
              <a:t>‹#›</a:t>
            </a:fld>
            <a:endParaRPr lang="en-US" dirty="0"/>
          </a:p>
        </p:txBody>
      </p:sp>
    </p:spTree>
    <p:extLst>
      <p:ext uri="{BB962C8B-B14F-4D97-AF65-F5344CB8AC3E}">
        <p14:creationId xmlns:p14="http://schemas.microsoft.com/office/powerpoint/2010/main" val="23071827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657600" y="7772400"/>
            <a:ext cx="17068800" cy="3505200"/>
          </a:xfrm>
        </p:spPr>
        <p:txBody>
          <a:bodyPr/>
          <a:lstStyle>
            <a:lvl1pPr marL="0" indent="0" algn="ctr">
              <a:buNone/>
              <a:defRPr sz="6400">
                <a:solidFill>
                  <a:schemeClr val="tx1"/>
                </a:solidFill>
              </a:defRPr>
            </a:lvl1pPr>
            <a:lvl2pPr marL="1219030" indent="0" algn="ctr">
              <a:buNone/>
              <a:defRPr>
                <a:solidFill>
                  <a:schemeClr val="tx1">
                    <a:tint val="75000"/>
                  </a:schemeClr>
                </a:solidFill>
              </a:defRPr>
            </a:lvl2pPr>
            <a:lvl3pPr marL="2438062" indent="0" algn="ctr">
              <a:buNone/>
              <a:defRPr>
                <a:solidFill>
                  <a:schemeClr val="tx1">
                    <a:tint val="75000"/>
                  </a:schemeClr>
                </a:solidFill>
              </a:defRPr>
            </a:lvl3pPr>
            <a:lvl4pPr marL="3657092" indent="0" algn="ctr">
              <a:buNone/>
              <a:defRPr>
                <a:solidFill>
                  <a:schemeClr val="tx1">
                    <a:tint val="75000"/>
                  </a:schemeClr>
                </a:solidFill>
              </a:defRPr>
            </a:lvl4pPr>
            <a:lvl5pPr marL="4876124" indent="0" algn="ctr">
              <a:buNone/>
              <a:defRPr>
                <a:solidFill>
                  <a:schemeClr val="tx1">
                    <a:tint val="75000"/>
                  </a:schemeClr>
                </a:solidFill>
              </a:defRPr>
            </a:lvl5pPr>
            <a:lvl6pPr marL="6095154" indent="0" algn="ctr">
              <a:buNone/>
              <a:defRPr>
                <a:solidFill>
                  <a:schemeClr val="tx1">
                    <a:tint val="75000"/>
                  </a:schemeClr>
                </a:solidFill>
              </a:defRPr>
            </a:lvl6pPr>
            <a:lvl7pPr marL="7314186" indent="0" algn="ctr">
              <a:buNone/>
              <a:defRPr>
                <a:solidFill>
                  <a:schemeClr val="tx1">
                    <a:tint val="75000"/>
                  </a:schemeClr>
                </a:solidFill>
              </a:defRPr>
            </a:lvl7pPr>
            <a:lvl8pPr marL="8533216" indent="0" algn="ctr">
              <a:buNone/>
              <a:defRPr>
                <a:solidFill>
                  <a:schemeClr val="tx1">
                    <a:tint val="75000"/>
                  </a:schemeClr>
                </a:solidFill>
              </a:defRPr>
            </a:lvl8pPr>
            <a:lvl9pPr marL="9752246" indent="0" algn="ctr">
              <a:buNone/>
              <a:defRPr>
                <a:solidFill>
                  <a:schemeClr val="tx1">
                    <a:tint val="75000"/>
                  </a:schemeClr>
                </a:solidFill>
              </a:defRPr>
            </a:lvl9pPr>
          </a:lstStyle>
          <a:p>
            <a:r>
              <a:rPr lang="sv-SE"/>
              <a:t>Klicka här för att ändra format på underrubrik i bakgrunden</a:t>
            </a:r>
            <a:endParaRPr lang="en-US" dirty="0"/>
          </a:p>
        </p:txBody>
      </p:sp>
      <p:pic>
        <p:nvPicPr>
          <p:cNvPr id="9" name="Bildobjekt 8" descr="StockholmsStad_logot#21B0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55702" y="1152917"/>
            <a:ext cx="4303784" cy="1097282"/>
          </a:xfrm>
          <a:prstGeom prst="rect">
            <a:avLst/>
          </a:prstGeom>
        </p:spPr>
      </p:pic>
      <p:sp>
        <p:nvSpPr>
          <p:cNvPr id="8" name="Rubrik 7"/>
          <p:cNvSpPr>
            <a:spLocks noGrp="1"/>
          </p:cNvSpPr>
          <p:nvPr>
            <p:ph type="title"/>
          </p:nvPr>
        </p:nvSpPr>
        <p:spPr>
          <a:xfrm>
            <a:off x="1248834" y="4553744"/>
            <a:ext cx="21945600" cy="2286000"/>
          </a:xfrm>
        </p:spPr>
        <p:txBody>
          <a:bodyPr/>
          <a:lstStyle>
            <a:lvl1pPr algn="ctr">
              <a:defRPr/>
            </a:lvl1pPr>
          </a:lstStyle>
          <a:p>
            <a:r>
              <a:rPr lang="sv-SE"/>
              <a:t>Klicka här för att ändra format</a:t>
            </a:r>
            <a:endParaRPr lang="sv-SE" dirty="0"/>
          </a:p>
        </p:txBody>
      </p:sp>
      <p:sp>
        <p:nvSpPr>
          <p:cNvPr id="11" name="Platshållare för datum 10"/>
          <p:cNvSpPr>
            <a:spLocks noGrp="1"/>
          </p:cNvSpPr>
          <p:nvPr>
            <p:ph type="dt" sz="half" idx="10"/>
          </p:nvPr>
        </p:nvSpPr>
        <p:spPr>
          <a:xfrm>
            <a:off x="17483786" y="12576107"/>
            <a:ext cx="5689600" cy="330566"/>
          </a:xfrm>
          <a:prstGeom prst="rect">
            <a:avLst/>
          </a:prstGeom>
        </p:spPr>
        <p:txBody>
          <a:bodyPr lIns="91430" tIns="45715" rIns="91430" bIns="45715"/>
          <a:lstStyle/>
          <a:p>
            <a:pPr defTabSz="2438062"/>
            <a:fld id="{11C3539F-F36A-4B53-B781-53551D0FA787}" type="datetime1">
              <a:rPr lang="sv-SE" smtClean="0"/>
              <a:pPr defTabSz="2438062"/>
              <a:t>2021-11-21</a:t>
            </a:fld>
            <a:endParaRPr lang="en-US" dirty="0"/>
          </a:p>
        </p:txBody>
      </p:sp>
      <p:sp>
        <p:nvSpPr>
          <p:cNvPr id="12" name="Platshållare för sidfot 11"/>
          <p:cNvSpPr>
            <a:spLocks noGrp="1"/>
          </p:cNvSpPr>
          <p:nvPr>
            <p:ph type="ftr" sz="quarter" idx="11"/>
          </p:nvPr>
        </p:nvSpPr>
        <p:spPr>
          <a:xfrm>
            <a:off x="15456362" y="12183422"/>
            <a:ext cx="7721600" cy="482600"/>
          </a:xfrm>
          <a:prstGeom prst="rect">
            <a:avLst/>
          </a:prstGeom>
        </p:spPr>
        <p:txBody>
          <a:bodyPr lIns="91430" tIns="45715" rIns="91430" bIns="45715"/>
          <a:lstStyle/>
          <a:p>
            <a:pPr defTabSz="2438062"/>
            <a:r>
              <a:rPr lang="en-US"/>
              <a:t> </a:t>
            </a:r>
            <a:endParaRPr lang="en-US" dirty="0"/>
          </a:p>
        </p:txBody>
      </p:sp>
      <p:sp>
        <p:nvSpPr>
          <p:cNvPr id="13" name="Platshållare för bildnummer 12"/>
          <p:cNvSpPr>
            <a:spLocks noGrp="1"/>
          </p:cNvSpPr>
          <p:nvPr>
            <p:ph type="sldNum" sz="quarter" idx="12"/>
          </p:nvPr>
        </p:nvSpPr>
        <p:spPr>
          <a:xfrm>
            <a:off x="17475200" y="12906672"/>
            <a:ext cx="5689600" cy="308912"/>
          </a:xfrm>
          <a:prstGeom prst="rect">
            <a:avLst/>
          </a:prstGeom>
        </p:spPr>
        <p:txBody>
          <a:bodyPr lIns="91430" tIns="45715" rIns="91430" bIns="45715"/>
          <a:lstStyle/>
          <a:p>
            <a:pPr defTabSz="2438062"/>
            <a:r>
              <a:rPr lang="en-US"/>
              <a:t>Sid </a:t>
            </a:r>
            <a:fld id="{625BFF1C-0550-4892-A058-F5526EA5680B}" type="slidenum">
              <a:rPr lang="en-US" smtClean="0"/>
              <a:pPr defTabSz="2438062"/>
              <a:t>‹#›</a:t>
            </a:fld>
            <a:endParaRPr lang="en-US" dirty="0"/>
          </a:p>
        </p:txBody>
      </p:sp>
    </p:spTree>
    <p:extLst>
      <p:ext uri="{BB962C8B-B14F-4D97-AF65-F5344CB8AC3E}">
        <p14:creationId xmlns:p14="http://schemas.microsoft.com/office/powerpoint/2010/main" val="34798470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1223434" y="3240000"/>
            <a:ext cx="10368000" cy="7200000"/>
          </a:xfrm>
          <a:prstGeom prst="rect">
            <a:avLst/>
          </a:prstGeom>
        </p:spPr>
        <p:txBody>
          <a:bodyPr tIns="46794"/>
          <a:lstStyle>
            <a:lvl1pPr marL="575922" indent="-575922">
              <a:spcAft>
                <a:spcPts val="1280"/>
              </a:spcAft>
              <a:buFont typeface="Arial" pitchFamily="34" charset="0"/>
              <a:buChar char="•"/>
              <a:defRPr sz="5334"/>
            </a:lvl1pPr>
            <a:lvl2pPr marL="1185170" indent="-702636">
              <a:tabLst/>
              <a:defRPr/>
            </a:lvl2pPr>
            <a:lvl3pPr marL="1917438" indent="-728032">
              <a:defRPr/>
            </a:lvl3pPr>
            <a:lvl4pPr marL="2637004" indent="-715334">
              <a:defRPr/>
            </a:lvl4pPr>
            <a:lvl5pPr marL="3352334" indent="-719566">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5" name="Platshållare för sidfot 2"/>
          <p:cNvSpPr>
            <a:spLocks noGrp="1"/>
          </p:cNvSpPr>
          <p:nvPr>
            <p:ph type="ftr" sz="quarter" idx="15"/>
          </p:nvPr>
        </p:nvSpPr>
        <p:spPr>
          <a:xfrm>
            <a:off x="12801733" y="10943827"/>
            <a:ext cx="10477502" cy="732366"/>
          </a:xfrm>
          <a:prstGeom prst="rect">
            <a:avLst/>
          </a:prstGeom>
        </p:spPr>
        <p:txBody>
          <a:bodyPr lIns="91430" tIns="45715" rIns="91430" bIns="45715"/>
          <a:lstStyle>
            <a:lvl1pPr>
              <a:defRPr/>
            </a:lvl1pPr>
          </a:lstStyle>
          <a:p>
            <a:pPr defTabSz="2438062">
              <a:defRPr/>
            </a:pPr>
            <a:endParaRPr lang="sv-SE"/>
          </a:p>
        </p:txBody>
      </p:sp>
      <p:sp>
        <p:nvSpPr>
          <p:cNvPr id="6" name="Platshållare för text 10"/>
          <p:cNvSpPr>
            <a:spLocks noGrp="1"/>
          </p:cNvSpPr>
          <p:nvPr>
            <p:ph type="body" sz="quarter" idx="16"/>
          </p:nvPr>
        </p:nvSpPr>
        <p:spPr>
          <a:xfrm>
            <a:off x="12777362" y="3240000"/>
            <a:ext cx="10368000" cy="7200000"/>
          </a:xfrm>
          <a:prstGeom prst="rect">
            <a:avLst/>
          </a:prstGeom>
        </p:spPr>
        <p:txBody>
          <a:bodyPr tIns="46794"/>
          <a:lstStyle>
            <a:lvl1pPr marL="575922" indent="-575922">
              <a:spcAft>
                <a:spcPts val="1280"/>
              </a:spcAft>
              <a:buFont typeface="Arial" pitchFamily="34" charset="0"/>
              <a:buChar char="•"/>
              <a:defRPr sz="5334"/>
            </a:lvl1pPr>
            <a:lvl2pPr marL="1185170" indent="-702636">
              <a:tabLst/>
              <a:defRPr/>
            </a:lvl2pPr>
            <a:lvl3pPr marL="1917438" indent="-728032">
              <a:defRPr/>
            </a:lvl3pPr>
            <a:lvl4pPr marL="2637004" indent="-715334">
              <a:defRPr/>
            </a:lvl4pPr>
            <a:lvl5pPr marL="3352334" indent="-719566">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55833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Divider Pag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E24B53-650D-46BA-B8D2-F667BFEB1466}"/>
              </a:ext>
            </a:extLst>
          </p:cNvPr>
          <p:cNvGraphicFramePr>
            <a:graphicFrameLocks noChangeAspect="1"/>
          </p:cNvGraphicFramePr>
          <p:nvPr userDrawn="1">
            <p:custDataLst>
              <p:tags r:id="rId1"/>
            </p:custDataLst>
            <p:extLst>
              <p:ext uri="{D42A27DB-BD31-4B8C-83A1-F6EECF244321}">
                <p14:modId xmlns:p14="http://schemas.microsoft.com/office/powerpoint/2010/main" val="2092255252"/>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a:extLst>
                          <a:ext uri="{FF2B5EF4-FFF2-40B4-BE49-F238E27FC236}">
                            <a16:creationId xmlns:a16="http://schemas.microsoft.com/office/drawing/2014/main" id="{89E24B53-650D-46BA-B8D2-F667BFEB146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1764CA6-C08E-4D60-8E87-0DA49AC4AF9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5473" r="1936" b="12826"/>
          <a:stretch/>
        </p:blipFill>
        <p:spPr>
          <a:xfrm flipH="1">
            <a:off x="0" y="0"/>
            <a:ext cx="24384000" cy="13716000"/>
          </a:xfrm>
          <a:prstGeom prst="rect">
            <a:avLst/>
          </a:prstGeom>
        </p:spPr>
      </p:pic>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3839072" y="3113584"/>
            <a:ext cx="1296144" cy="1296144"/>
          </a:xfrm>
        </p:spPr>
        <p:txBody>
          <a:bodyPr wrap="none" lIns="0" tIns="0" rIns="0" bIns="0" anchor="t" anchorCtr="0">
            <a:noAutofit/>
          </a:bodyPr>
          <a:lstStyle>
            <a:lvl1pPr>
              <a:defRPr lang="en-US" sz="6400" b="1" cap="none" spc="600" baseline="0" dirty="0">
                <a:solidFill>
                  <a:sysClr val="windowText" lastClr="000000"/>
                </a:solidFill>
                <a:latin typeface="Ubuntu" panose="020B0504030602030204" pitchFamily="34" charset="0"/>
              </a:defRPr>
            </a:lvl1pPr>
          </a:lstStyle>
          <a:p>
            <a:pPr lvl="0">
              <a:spcBef>
                <a:spcPts val="0"/>
              </a:spcBef>
            </a:pPr>
            <a:r>
              <a:rPr lang="en-US"/>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5567264" y="3113584"/>
            <a:ext cx="17726816" cy="1296144"/>
          </a:xfrm>
        </p:spPr>
        <p:txBody>
          <a:bodyPr>
            <a:noAutofit/>
          </a:bodyPr>
          <a:lstStyle>
            <a:lvl1pPr>
              <a:defRPr sz="6400">
                <a:solidFill>
                  <a:sysClr val="windowText" lastClr="000000"/>
                </a:solidFill>
              </a:defRPr>
            </a:lvl1pPr>
            <a:lvl2pPr>
              <a:defRPr sz="6400">
                <a:solidFill>
                  <a:schemeClr val="bg1"/>
                </a:solidFill>
              </a:defRPr>
            </a:lvl2pPr>
            <a:lvl3pPr>
              <a:defRPr sz="6400">
                <a:solidFill>
                  <a:schemeClr val="bg1"/>
                </a:solidFill>
              </a:defRPr>
            </a:lvl3pPr>
            <a:lvl4pPr>
              <a:defRPr sz="6400">
                <a:solidFill>
                  <a:schemeClr val="bg1"/>
                </a:solidFill>
              </a:defRPr>
            </a:lvl4pPr>
            <a:lvl5pPr>
              <a:defRPr sz="6400">
                <a:solidFill>
                  <a:schemeClr val="bg1"/>
                </a:solidFill>
              </a:defRPr>
            </a:lvl5pPr>
          </a:lstStyle>
          <a:p>
            <a:pPr lvl="0"/>
            <a:r>
              <a:rPr lang="en-US"/>
              <a:t>Click to add text</a:t>
            </a:r>
          </a:p>
        </p:txBody>
      </p:sp>
      <p:sp>
        <p:nvSpPr>
          <p:cNvPr id="11" name="Date Placeholder 2">
            <a:extLst>
              <a:ext uri="{FF2B5EF4-FFF2-40B4-BE49-F238E27FC236}">
                <a16:creationId xmlns:a16="http://schemas.microsoft.com/office/drawing/2014/main" id="{2D07505A-11D7-468B-AF74-268C7017E62A}"/>
              </a:ext>
            </a:extLst>
          </p:cNvPr>
          <p:cNvSpPr>
            <a:spLocks noGrp="1"/>
          </p:cNvSpPr>
          <p:nvPr>
            <p:ph type="dt" sz="half" idx="10"/>
          </p:nvPr>
        </p:nvSpPr>
        <p:spPr>
          <a:xfrm>
            <a:off x="17294579" y="13301323"/>
            <a:ext cx="5328594" cy="246222"/>
          </a:xfrm>
        </p:spPr>
        <p:txBody>
          <a:bodyPr/>
          <a:lstStyle>
            <a:lvl1pPr algn="r">
              <a:defRPr/>
            </a:lvl1pPr>
          </a:lstStyle>
          <a:p>
            <a:pPr>
              <a:spcBef>
                <a:spcPts val="2000"/>
              </a:spcBef>
            </a:pPr>
            <a:r>
              <a:rPr lang="en-US"/>
              <a:t>© Capgemini Invent 2020. All rights reserved.</a:t>
            </a:r>
          </a:p>
        </p:txBody>
      </p:sp>
      <p:sp>
        <p:nvSpPr>
          <p:cNvPr id="12" name="Slide Number Placeholder 5">
            <a:extLst>
              <a:ext uri="{FF2B5EF4-FFF2-40B4-BE49-F238E27FC236}">
                <a16:creationId xmlns:a16="http://schemas.microsoft.com/office/drawing/2014/main" id="{5FE31609-5B32-4D3B-BE7C-3835E24B8544}"/>
              </a:ext>
            </a:extLst>
          </p:cNvPr>
          <p:cNvSpPr>
            <a:spLocks noGrp="1"/>
          </p:cNvSpPr>
          <p:nvPr>
            <p:ph type="sldNum" sz="quarter" idx="12"/>
          </p:nvPr>
        </p:nvSpPr>
        <p:spPr>
          <a:xfrm>
            <a:off x="22815903" y="13301323"/>
            <a:ext cx="465330" cy="246222"/>
          </a:xfrm>
        </p:spPr>
        <p:txBody>
          <a:bodyPr/>
          <a:lstStyle>
            <a:lvl1pPr algn="r">
              <a:defRPr/>
            </a:lvl1pPr>
          </a:lstStyle>
          <a:p>
            <a:fld id="{5D9A5160-6218-4E5A-B9E6-B93E3DAE377C}" type="slidenum">
              <a:rPr lang="en-US" smtClean="0"/>
              <a:pPr/>
              <a:t>‹#›</a:t>
            </a:fld>
            <a:endParaRPr lang="en-US"/>
          </a:p>
        </p:txBody>
      </p:sp>
      <p:sp>
        <p:nvSpPr>
          <p:cNvPr id="14" name="Footer Placeholder 3">
            <a:extLst>
              <a:ext uri="{FF2B5EF4-FFF2-40B4-BE49-F238E27FC236}">
                <a16:creationId xmlns:a16="http://schemas.microsoft.com/office/drawing/2014/main" id="{33297732-50FA-454C-AA81-77D9D2DA59DF}"/>
              </a:ext>
            </a:extLst>
          </p:cNvPr>
          <p:cNvSpPr>
            <a:spLocks noGrp="1"/>
          </p:cNvSpPr>
          <p:nvPr>
            <p:ph type="ftr" sz="quarter" idx="16"/>
          </p:nvPr>
        </p:nvSpPr>
        <p:spPr>
          <a:xfrm>
            <a:off x="1101726" y="13301323"/>
            <a:ext cx="9433048" cy="246222"/>
          </a:xfrm>
        </p:spPr>
        <p:txBody>
          <a:bodyPr/>
          <a:lstStyle/>
          <a:p>
            <a:pPr>
              <a:spcBef>
                <a:spcPts val="2000"/>
              </a:spcBef>
            </a:pPr>
            <a:r>
              <a:rPr lang="en-US"/>
              <a:t>Presentation Title | Author | Date</a:t>
            </a:r>
          </a:p>
        </p:txBody>
      </p:sp>
      <p:grpSp>
        <p:nvGrpSpPr>
          <p:cNvPr id="17" name="Group 37">
            <a:extLst>
              <a:ext uri="{FF2B5EF4-FFF2-40B4-BE49-F238E27FC236}">
                <a16:creationId xmlns:a16="http://schemas.microsoft.com/office/drawing/2014/main" id="{611BB770-85C5-44C5-8062-04E6E50C23F0}"/>
              </a:ext>
            </a:extLst>
          </p:cNvPr>
          <p:cNvGrpSpPr/>
          <p:nvPr userDrawn="1"/>
        </p:nvGrpSpPr>
        <p:grpSpPr>
          <a:xfrm>
            <a:off x="23002204" y="343147"/>
            <a:ext cx="838872" cy="776174"/>
            <a:chOff x="5481638" y="2859088"/>
            <a:chExt cx="1231900" cy="1139825"/>
          </a:xfrm>
          <a:solidFill>
            <a:schemeClr val="bg1"/>
          </a:solidFill>
        </p:grpSpPr>
        <p:sp>
          <p:nvSpPr>
            <p:cNvPr id="18" name="Freeform 320">
              <a:extLst>
                <a:ext uri="{FF2B5EF4-FFF2-40B4-BE49-F238E27FC236}">
                  <a16:creationId xmlns:a16="http://schemas.microsoft.com/office/drawing/2014/main" id="{B3B92E82-A802-412C-9440-5BDBD6375EA1}"/>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9" name="Freeform 321">
              <a:extLst>
                <a:ext uri="{FF2B5EF4-FFF2-40B4-BE49-F238E27FC236}">
                  <a16:creationId xmlns:a16="http://schemas.microsoft.com/office/drawing/2014/main" id="{CF56CFB0-0EAF-44B7-AE9D-B7B7C17AE0CF}"/>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1" name="TextBox 20">
            <a:extLst>
              <a:ext uri="{FF2B5EF4-FFF2-40B4-BE49-F238E27FC236}">
                <a16:creationId xmlns:a16="http://schemas.microsoft.com/office/drawing/2014/main" id="{86C9A6D3-3151-443B-A1CF-6E2770553B0F}"/>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8917365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0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2" y="2880000"/>
            <a:ext cx="14630400" cy="7920000"/>
          </a:xfrm>
          <a:prstGeom prst="rect">
            <a:avLst/>
          </a:prstGeom>
        </p:spPr>
        <p:txBody>
          <a:bodyPr tIns="0"/>
          <a:lstStyle>
            <a:lvl1pPr marL="575922" indent="-575922">
              <a:spcAft>
                <a:spcPts val="1280"/>
              </a:spcAft>
              <a:buFont typeface="Arial" pitchFamily="34" charset="0"/>
              <a:buChar char="•"/>
              <a:defRPr/>
            </a:lvl1pPr>
            <a:lvl2pPr marL="1185170" indent="-702636">
              <a:tabLst/>
              <a:defRPr/>
            </a:lvl2pPr>
            <a:lvl3pPr marL="1925902" indent="-736498">
              <a:defRPr/>
            </a:lvl3pPr>
            <a:lvl4pPr marL="2641232" indent="-766130">
              <a:defRPr/>
            </a:lvl4pPr>
            <a:lvl5pPr marL="3335404" indent="-9566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4"/>
          </p:nvPr>
        </p:nvSpPr>
        <p:spPr>
          <a:xfrm>
            <a:off x="16806336" y="12090459"/>
            <a:ext cx="6400800" cy="539750"/>
          </a:xfrm>
          <a:prstGeom prst="rect">
            <a:avLst/>
          </a:prstGeom>
        </p:spPr>
        <p:txBody>
          <a:bodyPr lIns="91430" tIns="45715" rIns="91430" bIns="45715"/>
          <a:lstStyle>
            <a:lvl1pPr>
              <a:defRPr/>
            </a:lvl1pPr>
          </a:lstStyle>
          <a:p>
            <a:pPr defTabSz="1219030">
              <a:defRPr/>
            </a:pPr>
            <a:fld id="{53212606-3914-A04B-BB5A-6D1AAF0B3883}" type="datetime1">
              <a:rPr lang="sv-SE" smtClean="0"/>
              <a:pPr defTabSz="1219030">
                <a:defRPr/>
              </a:pPr>
              <a:t>2021-11-21</a:t>
            </a:fld>
            <a:endParaRPr lang="sv-SE" dirty="0"/>
          </a:p>
        </p:txBody>
      </p:sp>
      <p:sp>
        <p:nvSpPr>
          <p:cNvPr id="5" name="Platshållare för bildnummer 2"/>
          <p:cNvSpPr>
            <a:spLocks noGrp="1"/>
          </p:cNvSpPr>
          <p:nvPr>
            <p:ph type="sldNum" sz="quarter" idx="15"/>
          </p:nvPr>
        </p:nvSpPr>
        <p:spPr>
          <a:xfrm>
            <a:off x="16806336" y="12461929"/>
            <a:ext cx="6400800" cy="549274"/>
          </a:xfrm>
          <a:prstGeom prst="rect">
            <a:avLst/>
          </a:prstGeom>
        </p:spPr>
        <p:txBody>
          <a:bodyPr lIns="91430" tIns="45715" rIns="91430" bIns="45715"/>
          <a:lstStyle>
            <a:lvl1pPr>
              <a:defRPr/>
            </a:lvl1pPr>
          </a:lstStyle>
          <a:p>
            <a:pPr defTabSz="1219030">
              <a:defRPr/>
            </a:pPr>
            <a:r>
              <a:rPr lang="sv-SE"/>
              <a:t>Sid </a:t>
            </a:r>
            <a:fld id="{4D3366D5-24D5-2D4C-BD80-B6841772F4EB}" type="slidenum">
              <a:rPr lang="sv-SE" smtClean="0"/>
              <a:pPr defTabSz="1219030">
                <a:defRPr/>
              </a:pPr>
              <a:t>‹#›</a:t>
            </a:fld>
            <a:endParaRPr lang="sv-SE"/>
          </a:p>
        </p:txBody>
      </p:sp>
      <p:sp>
        <p:nvSpPr>
          <p:cNvPr id="6" name="Platshållare för sidfot 2"/>
          <p:cNvSpPr>
            <a:spLocks noGrp="1"/>
          </p:cNvSpPr>
          <p:nvPr>
            <p:ph type="ftr" sz="quarter" idx="16"/>
          </p:nvPr>
        </p:nvSpPr>
        <p:spPr>
          <a:xfrm>
            <a:off x="12327485" y="11729157"/>
            <a:ext cx="10875434" cy="549278"/>
          </a:xfrm>
          <a:prstGeom prst="rect">
            <a:avLst/>
          </a:prstGeom>
        </p:spPr>
        <p:txBody>
          <a:bodyPr lIns="91430" tIns="45715" rIns="91430" bIns="45715"/>
          <a:lstStyle>
            <a:lvl1pPr>
              <a:defRPr/>
            </a:lvl1pPr>
          </a:lstStyle>
          <a:p>
            <a:pPr defTabSz="1219030">
              <a:defRPr/>
            </a:pPr>
            <a:endParaRPr lang="sv-SE"/>
          </a:p>
        </p:txBody>
      </p:sp>
    </p:spTree>
    <p:extLst>
      <p:ext uri="{BB962C8B-B14F-4D97-AF65-F5344CB8AC3E}">
        <p14:creationId xmlns:p14="http://schemas.microsoft.com/office/powerpoint/2010/main" val="17667787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657600" y="7772400"/>
            <a:ext cx="17068800" cy="3505200"/>
          </a:xfrm>
        </p:spPr>
        <p:txBody>
          <a:bodyPr/>
          <a:lstStyle>
            <a:lvl1pPr marL="0" indent="0" algn="ctr">
              <a:buNone/>
              <a:defRPr sz="6400">
                <a:solidFill>
                  <a:schemeClr val="tx1"/>
                </a:solidFill>
              </a:defRPr>
            </a:lvl1pPr>
            <a:lvl2pPr marL="1219030" indent="0" algn="ctr">
              <a:buNone/>
              <a:defRPr>
                <a:solidFill>
                  <a:schemeClr val="tx1">
                    <a:tint val="75000"/>
                  </a:schemeClr>
                </a:solidFill>
              </a:defRPr>
            </a:lvl2pPr>
            <a:lvl3pPr marL="2438062" indent="0" algn="ctr">
              <a:buNone/>
              <a:defRPr>
                <a:solidFill>
                  <a:schemeClr val="tx1">
                    <a:tint val="75000"/>
                  </a:schemeClr>
                </a:solidFill>
              </a:defRPr>
            </a:lvl3pPr>
            <a:lvl4pPr marL="3657092" indent="0" algn="ctr">
              <a:buNone/>
              <a:defRPr>
                <a:solidFill>
                  <a:schemeClr val="tx1">
                    <a:tint val="75000"/>
                  </a:schemeClr>
                </a:solidFill>
              </a:defRPr>
            </a:lvl4pPr>
            <a:lvl5pPr marL="4876124" indent="0" algn="ctr">
              <a:buNone/>
              <a:defRPr>
                <a:solidFill>
                  <a:schemeClr val="tx1">
                    <a:tint val="75000"/>
                  </a:schemeClr>
                </a:solidFill>
              </a:defRPr>
            </a:lvl5pPr>
            <a:lvl6pPr marL="6095154" indent="0" algn="ctr">
              <a:buNone/>
              <a:defRPr>
                <a:solidFill>
                  <a:schemeClr val="tx1">
                    <a:tint val="75000"/>
                  </a:schemeClr>
                </a:solidFill>
              </a:defRPr>
            </a:lvl6pPr>
            <a:lvl7pPr marL="7314186" indent="0" algn="ctr">
              <a:buNone/>
              <a:defRPr>
                <a:solidFill>
                  <a:schemeClr val="tx1">
                    <a:tint val="75000"/>
                  </a:schemeClr>
                </a:solidFill>
              </a:defRPr>
            </a:lvl7pPr>
            <a:lvl8pPr marL="8533216" indent="0" algn="ctr">
              <a:buNone/>
              <a:defRPr>
                <a:solidFill>
                  <a:schemeClr val="tx1">
                    <a:tint val="75000"/>
                  </a:schemeClr>
                </a:solidFill>
              </a:defRPr>
            </a:lvl8pPr>
            <a:lvl9pPr marL="9752246" indent="0" algn="ctr">
              <a:buNone/>
              <a:defRPr>
                <a:solidFill>
                  <a:schemeClr val="tx1">
                    <a:tint val="75000"/>
                  </a:schemeClr>
                </a:solidFill>
              </a:defRPr>
            </a:lvl9pPr>
          </a:lstStyle>
          <a:p>
            <a:r>
              <a:rPr lang="sv-SE"/>
              <a:t>Klicka här för att ändra format på underrubrik i bakgrunden</a:t>
            </a:r>
            <a:endParaRPr lang="en-US" dirty="0"/>
          </a:p>
        </p:txBody>
      </p:sp>
      <p:pic>
        <p:nvPicPr>
          <p:cNvPr id="9" name="Bildobjekt 8" descr="StockholmsStad_logot#21B0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55702" y="1152625"/>
            <a:ext cx="4303784" cy="1097282"/>
          </a:xfrm>
          <a:prstGeom prst="rect">
            <a:avLst/>
          </a:prstGeom>
        </p:spPr>
      </p:pic>
      <p:sp>
        <p:nvSpPr>
          <p:cNvPr id="8" name="Rubrik 7"/>
          <p:cNvSpPr>
            <a:spLocks noGrp="1"/>
          </p:cNvSpPr>
          <p:nvPr>
            <p:ph type="title"/>
          </p:nvPr>
        </p:nvSpPr>
        <p:spPr>
          <a:xfrm>
            <a:off x="1248834" y="4553744"/>
            <a:ext cx="21945600" cy="2286000"/>
          </a:xfrm>
        </p:spPr>
        <p:txBody>
          <a:bodyPr/>
          <a:lstStyle>
            <a:lvl1pPr algn="ctr">
              <a:defRPr/>
            </a:lvl1pPr>
          </a:lstStyle>
          <a:p>
            <a:r>
              <a:rPr lang="sv-SE"/>
              <a:t>Klicka här för att ändra format</a:t>
            </a:r>
            <a:endParaRPr lang="sv-SE" dirty="0"/>
          </a:p>
        </p:txBody>
      </p:sp>
      <p:sp>
        <p:nvSpPr>
          <p:cNvPr id="11" name="Platshållare för datum 10"/>
          <p:cNvSpPr>
            <a:spLocks noGrp="1"/>
          </p:cNvSpPr>
          <p:nvPr>
            <p:ph type="dt" sz="half" idx="10"/>
          </p:nvPr>
        </p:nvSpPr>
        <p:spPr>
          <a:xfrm>
            <a:off x="17483786" y="12576107"/>
            <a:ext cx="5689600" cy="330566"/>
          </a:xfrm>
          <a:prstGeom prst="rect">
            <a:avLst/>
          </a:prstGeom>
        </p:spPr>
        <p:txBody>
          <a:bodyPr lIns="91430" tIns="45715" rIns="91430" bIns="45715"/>
          <a:lstStyle/>
          <a:p>
            <a:pPr defTabSz="2438062"/>
            <a:fld id="{F694B218-3DE3-4178-8442-88C7D5609640}" type="datetime1">
              <a:rPr lang="sv-SE" smtClean="0"/>
              <a:pPr defTabSz="2438062"/>
              <a:t>2021-11-21</a:t>
            </a:fld>
            <a:endParaRPr lang="en-US" dirty="0"/>
          </a:p>
        </p:txBody>
      </p:sp>
      <p:sp>
        <p:nvSpPr>
          <p:cNvPr id="12" name="Platshållare för sidfot 11"/>
          <p:cNvSpPr>
            <a:spLocks noGrp="1"/>
          </p:cNvSpPr>
          <p:nvPr>
            <p:ph type="ftr" sz="quarter" idx="11"/>
          </p:nvPr>
        </p:nvSpPr>
        <p:spPr>
          <a:xfrm>
            <a:off x="15456362" y="12183422"/>
            <a:ext cx="7721600" cy="482600"/>
          </a:xfrm>
          <a:prstGeom prst="rect">
            <a:avLst/>
          </a:prstGeom>
        </p:spPr>
        <p:txBody>
          <a:bodyPr lIns="91430" tIns="45715" rIns="91430" bIns="45715"/>
          <a:lstStyle/>
          <a:p>
            <a:pPr defTabSz="2438062"/>
            <a:endParaRPr lang="en-US" dirty="0"/>
          </a:p>
        </p:txBody>
      </p:sp>
      <p:sp>
        <p:nvSpPr>
          <p:cNvPr id="13" name="Platshållare för bildnummer 12"/>
          <p:cNvSpPr>
            <a:spLocks noGrp="1"/>
          </p:cNvSpPr>
          <p:nvPr>
            <p:ph type="sldNum" sz="quarter" idx="12"/>
          </p:nvPr>
        </p:nvSpPr>
        <p:spPr>
          <a:xfrm>
            <a:off x="17475200" y="12906672"/>
            <a:ext cx="5689600" cy="308912"/>
          </a:xfrm>
          <a:prstGeom prst="rect">
            <a:avLst/>
          </a:prstGeom>
        </p:spPr>
        <p:txBody>
          <a:bodyPr lIns="91430" tIns="45715" rIns="91430" bIns="45715"/>
          <a:lstStyle/>
          <a:p>
            <a:pPr defTabSz="2438062"/>
            <a:r>
              <a:rPr lang="en-US"/>
              <a:t>Sid </a:t>
            </a:r>
            <a:fld id="{625BFF1C-0550-4892-A058-F5526EA5680B}" type="slidenum">
              <a:rPr lang="en-US" smtClean="0"/>
              <a:pPr defTabSz="2438062"/>
              <a:t>‹#›</a:t>
            </a:fld>
            <a:endParaRPr lang="en-US" dirty="0"/>
          </a:p>
        </p:txBody>
      </p:sp>
    </p:spTree>
    <p:extLst>
      <p:ext uri="{BB962C8B-B14F-4D97-AF65-F5344CB8AC3E}">
        <p14:creationId xmlns:p14="http://schemas.microsoft.com/office/powerpoint/2010/main" val="22177080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en-US"/>
              <a:t>Click to edit Master title style</a:t>
            </a:r>
            <a:endParaRPr lang="sv-SE" dirty="0"/>
          </a:p>
        </p:txBody>
      </p:sp>
      <p:sp>
        <p:nvSpPr>
          <p:cNvPr id="5" name="Text Placeholder 6"/>
          <p:cNvSpPr>
            <a:spLocks noGrp="1"/>
          </p:cNvSpPr>
          <p:nvPr>
            <p:ph type="body" sz="quarter" idx="12"/>
          </p:nvPr>
        </p:nvSpPr>
        <p:spPr>
          <a:xfrm>
            <a:off x="240420" y="172806"/>
            <a:ext cx="22928392" cy="566056"/>
          </a:xfrm>
        </p:spPr>
        <p:txBody>
          <a:bodyPr lIns="53994" tIns="0" rIns="0" bIns="0" anchor="ctr" anchorCtr="0">
            <a:noAutofit/>
          </a:bodyPr>
          <a:lstStyle>
            <a:lvl1pPr>
              <a:tabLst>
                <a:tab pos="950266" algn="l"/>
              </a:tabLst>
              <a:defRPr sz="3734" b="1">
                <a:solidFill>
                  <a:schemeClr val="tx1">
                    <a:lumMod val="50000"/>
                    <a:lumOff val="50000"/>
                  </a:schemeClr>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noProof="0"/>
              <a:t>Click to edit Master text styles</a:t>
            </a:r>
          </a:p>
        </p:txBody>
      </p:sp>
      <p:sp>
        <p:nvSpPr>
          <p:cNvPr id="8" name="Textplatzhalter 6"/>
          <p:cNvSpPr>
            <a:spLocks noGrp="1"/>
          </p:cNvSpPr>
          <p:nvPr>
            <p:ph type="body" sz="quarter" idx="17" hasCustomPrompt="1"/>
          </p:nvPr>
        </p:nvSpPr>
        <p:spPr>
          <a:xfrm>
            <a:off x="5681469" y="13159286"/>
            <a:ext cx="16482462" cy="308296"/>
          </a:xfrm>
          <a:ln>
            <a:noFill/>
          </a:ln>
        </p:spPr>
        <p:txBody>
          <a:bodyPr lIns="0" tIns="0" rIns="0" bIns="0" anchor="b" anchorCtr="0">
            <a:noAutofit/>
          </a:bodyPr>
          <a:lstStyle>
            <a:lvl1pPr marL="0" indent="0">
              <a:spcBef>
                <a:spcPts val="0"/>
              </a:spcBef>
              <a:defRPr sz="2400"/>
            </a:lvl1pPr>
          </a:lstStyle>
          <a:p>
            <a:pPr lvl="0"/>
            <a:r>
              <a:rPr lang="en-US" noProof="0" dirty="0"/>
              <a:t>Source: Complete if required</a:t>
            </a:r>
          </a:p>
        </p:txBody>
      </p:sp>
    </p:spTree>
    <p:extLst>
      <p:ext uri="{BB962C8B-B14F-4D97-AF65-F5344CB8AC3E}">
        <p14:creationId xmlns:p14="http://schemas.microsoft.com/office/powerpoint/2010/main" val="12900808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4005" y="3241"/>
          <a:ext cx="3906"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4005" y="3241"/>
                        <a:ext cx="3906" cy="3174"/>
                      </a:xfrm>
                      <a:prstGeom prst="rect">
                        <a:avLst/>
                      </a:prstGeom>
                    </p:spPr>
                  </p:pic>
                </p:oleObj>
              </mc:Fallback>
            </mc:AlternateContent>
          </a:graphicData>
        </a:graphic>
      </p:graphicFrame>
      <p:sp>
        <p:nvSpPr>
          <p:cNvPr id="9" name="Textplatzhalter 6"/>
          <p:cNvSpPr>
            <a:spLocks noGrp="1"/>
          </p:cNvSpPr>
          <p:nvPr>
            <p:ph type="body" sz="quarter" idx="17" hasCustomPrompt="1"/>
          </p:nvPr>
        </p:nvSpPr>
        <p:spPr>
          <a:xfrm>
            <a:off x="5681469" y="13159286"/>
            <a:ext cx="16482462" cy="308296"/>
          </a:xfrm>
          <a:ln>
            <a:noFill/>
          </a:ln>
        </p:spPr>
        <p:txBody>
          <a:bodyPr lIns="0" tIns="0" rIns="0" bIns="0" anchor="b" anchorCtr="0">
            <a:noAutofit/>
          </a:bodyPr>
          <a:lstStyle>
            <a:lvl1pPr marL="0" indent="0">
              <a:spcBef>
                <a:spcPts val="0"/>
              </a:spcBef>
              <a:defRPr sz="2400"/>
            </a:lvl1pPr>
          </a:lstStyle>
          <a:p>
            <a:pPr lvl="0"/>
            <a:r>
              <a:rPr lang="en-US" noProof="0" dirty="0"/>
              <a:t>Source: Complete if required</a:t>
            </a:r>
          </a:p>
        </p:txBody>
      </p:sp>
      <p:sp>
        <p:nvSpPr>
          <p:cNvPr id="10" name="Platshållare för text 9"/>
          <p:cNvSpPr>
            <a:spLocks noGrp="1"/>
          </p:cNvSpPr>
          <p:nvPr>
            <p:ph type="body" sz="quarter" idx="13"/>
          </p:nvPr>
        </p:nvSpPr>
        <p:spPr>
          <a:xfrm>
            <a:off x="1223432" y="2880000"/>
            <a:ext cx="21950032" cy="9295200"/>
          </a:xfrm>
          <a:prstGeom prst="rect">
            <a:avLst/>
          </a:prstGeom>
        </p:spPr>
        <p:txBody>
          <a:bodyPr tIns="46794"/>
          <a:lstStyle>
            <a:lvl1pPr marL="575922" indent="-575922">
              <a:spcAft>
                <a:spcPts val="1280"/>
              </a:spcAft>
              <a:buFont typeface="Arial" pitchFamily="34" charset="0"/>
              <a:buChar char="•"/>
              <a:defRPr/>
            </a:lvl1pPr>
            <a:lvl2pPr indent="-1055854">
              <a:defRPr/>
            </a:lvl2pPr>
            <a:lvl3pPr indent="-767892">
              <a:defRPr/>
            </a:lvl3pPr>
            <a:lvl4pPr indent="-767892">
              <a:defRPr/>
            </a:lvl4pPr>
            <a:lvl5pPr indent="-76789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7"/>
          <p:cNvSpPr>
            <a:spLocks noGrp="1"/>
          </p:cNvSpPr>
          <p:nvPr>
            <p:ph type="title"/>
          </p:nvPr>
        </p:nvSpPr>
        <p:spPr/>
        <p:txBody>
          <a:bodyPr/>
          <a:lstStyle/>
          <a:p>
            <a:r>
              <a:rPr lang="en-US"/>
              <a:t>Click to edit Master title style</a:t>
            </a:r>
            <a:endParaRPr lang="sv-SE" dirty="0"/>
          </a:p>
        </p:txBody>
      </p:sp>
      <p:sp>
        <p:nvSpPr>
          <p:cNvPr id="7" name="Text Placeholder 6"/>
          <p:cNvSpPr>
            <a:spLocks noGrp="1"/>
          </p:cNvSpPr>
          <p:nvPr>
            <p:ph type="body" sz="quarter" idx="12"/>
          </p:nvPr>
        </p:nvSpPr>
        <p:spPr>
          <a:xfrm>
            <a:off x="240402" y="172806"/>
            <a:ext cx="22928392" cy="566056"/>
          </a:xfrm>
        </p:spPr>
        <p:txBody>
          <a:bodyPr lIns="53994" tIns="0" rIns="0" bIns="0" anchor="ctr" anchorCtr="0">
            <a:noAutofit/>
          </a:bodyPr>
          <a:lstStyle>
            <a:lvl1pPr>
              <a:tabLst>
                <a:tab pos="950266" algn="l"/>
              </a:tabLst>
              <a:defRPr sz="3734" b="1">
                <a:solidFill>
                  <a:schemeClr val="tx1">
                    <a:lumMod val="50000"/>
                    <a:lumOff val="50000"/>
                  </a:schemeClr>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2728521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12813826" y="2880000"/>
            <a:ext cx="10368000" cy="7920000"/>
          </a:xfrm>
          <a:prstGeom prst="rect">
            <a:avLst/>
          </a:prstGeom>
        </p:spPr>
        <p:txBody>
          <a:bodyPr tIns="0"/>
          <a:lstStyle>
            <a:lvl1pPr marL="575922" indent="-575922">
              <a:spcAft>
                <a:spcPts val="1280"/>
              </a:spcAft>
              <a:buFont typeface="Arial" pitchFamily="34" charset="0"/>
              <a:buChar char="•"/>
              <a:defRPr sz="5334"/>
            </a:lvl1pPr>
            <a:lvl2pPr marL="1180938" indent="-698404">
              <a:defRPr/>
            </a:lvl2pPr>
            <a:lvl3pPr marL="1925902" indent="-736498">
              <a:defRPr/>
            </a:lvl3pPr>
            <a:lvl4pPr marL="2641232" indent="-719566">
              <a:defRPr/>
            </a:lvl4pPr>
            <a:lvl5pPr marL="3335404" indent="-702636">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p:cNvSpPr>
            <a:spLocks noGrp="1"/>
          </p:cNvSpPr>
          <p:nvPr>
            <p:ph type="body" sz="quarter" idx="13"/>
          </p:nvPr>
        </p:nvSpPr>
        <p:spPr>
          <a:xfrm>
            <a:off x="1223434" y="2880000"/>
            <a:ext cx="10368000" cy="7920000"/>
          </a:xfrm>
          <a:prstGeom prst="rect">
            <a:avLst/>
          </a:prstGeom>
        </p:spPr>
        <p:txBody>
          <a:bodyPr tIns="0"/>
          <a:lstStyle>
            <a:lvl1pPr marL="575922" indent="-575922">
              <a:spcAft>
                <a:spcPts val="1280"/>
              </a:spcAft>
              <a:buFont typeface="Arial" pitchFamily="34" charset="0"/>
              <a:buChar char="•"/>
              <a:defRPr sz="5334"/>
            </a:lvl1pPr>
            <a:lvl2pPr marL="1180938" indent="-698404">
              <a:defRPr/>
            </a:lvl2pPr>
            <a:lvl3pPr marL="1925902" indent="-736498">
              <a:defRPr/>
            </a:lvl3pPr>
            <a:lvl4pPr marL="2641232" indent="-719566">
              <a:defRPr/>
            </a:lvl4pPr>
            <a:lvl5pPr marL="3335404" indent="-702636">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5" name="Platshållare för datum 1"/>
          <p:cNvSpPr>
            <a:spLocks noGrp="1"/>
          </p:cNvSpPr>
          <p:nvPr>
            <p:ph type="dt" sz="half" idx="15"/>
          </p:nvPr>
        </p:nvSpPr>
        <p:spPr>
          <a:xfrm>
            <a:off x="17483786" y="12576107"/>
            <a:ext cx="5689600" cy="330566"/>
          </a:xfrm>
          <a:prstGeom prst="rect">
            <a:avLst/>
          </a:prstGeom>
        </p:spPr>
        <p:txBody>
          <a:bodyPr lIns="91430" tIns="45715" rIns="91430" bIns="45715"/>
          <a:lstStyle>
            <a:lvl1pPr>
              <a:defRPr/>
            </a:lvl1pPr>
          </a:lstStyle>
          <a:p>
            <a:pPr defTabSz="2438062">
              <a:defRPr/>
            </a:pPr>
            <a:fld id="{73EE440B-9C52-7E4F-AF15-623719D9BAF5}" type="datetime1">
              <a:rPr lang="sv-SE" smtClean="0"/>
              <a:pPr defTabSz="2438062">
                <a:defRPr/>
              </a:pPr>
              <a:t>2021-11-21</a:t>
            </a:fld>
            <a:endParaRPr lang="sv-SE" dirty="0"/>
          </a:p>
        </p:txBody>
      </p:sp>
      <p:sp>
        <p:nvSpPr>
          <p:cNvPr id="6" name="Platshållare för bildnummer 2"/>
          <p:cNvSpPr>
            <a:spLocks noGrp="1"/>
          </p:cNvSpPr>
          <p:nvPr>
            <p:ph type="sldNum" sz="quarter" idx="16"/>
          </p:nvPr>
        </p:nvSpPr>
        <p:spPr>
          <a:xfrm>
            <a:off x="17475200" y="12906672"/>
            <a:ext cx="5689600" cy="308912"/>
          </a:xfrm>
          <a:prstGeom prst="rect">
            <a:avLst/>
          </a:prstGeom>
        </p:spPr>
        <p:txBody>
          <a:bodyPr lIns="91430" tIns="45715" rIns="91430" bIns="45715"/>
          <a:lstStyle>
            <a:lvl1pPr>
              <a:defRPr/>
            </a:lvl1pPr>
          </a:lstStyle>
          <a:p>
            <a:pPr defTabSz="2438062">
              <a:defRPr/>
            </a:pPr>
            <a:r>
              <a:rPr lang="sv-SE"/>
              <a:t>Sid </a:t>
            </a:r>
            <a:fld id="{047F33C0-2FE3-7943-A077-AD0E875F7B39}" type="slidenum">
              <a:rPr lang="sv-SE" smtClean="0"/>
              <a:pPr defTabSz="2438062">
                <a:defRPr/>
              </a:pPr>
              <a:t>‹#›</a:t>
            </a:fld>
            <a:endParaRPr lang="sv-SE"/>
          </a:p>
        </p:txBody>
      </p:sp>
      <p:sp>
        <p:nvSpPr>
          <p:cNvPr id="7" name="Platshållare för sidfot 2"/>
          <p:cNvSpPr>
            <a:spLocks noGrp="1"/>
          </p:cNvSpPr>
          <p:nvPr>
            <p:ph type="ftr" sz="quarter" idx="17"/>
          </p:nvPr>
        </p:nvSpPr>
        <p:spPr>
          <a:xfrm>
            <a:off x="15456362" y="12183422"/>
            <a:ext cx="7721600" cy="482600"/>
          </a:xfrm>
          <a:prstGeom prst="rect">
            <a:avLst/>
          </a:prstGeom>
        </p:spPr>
        <p:txBody>
          <a:bodyPr lIns="91430" tIns="45715" rIns="91430" bIns="45715"/>
          <a:lstStyle>
            <a:lvl1pPr>
              <a:defRPr/>
            </a:lvl1pPr>
          </a:lstStyle>
          <a:p>
            <a:pPr defTabSz="2438062">
              <a:defRPr/>
            </a:pPr>
            <a:endParaRPr lang="sv-SE"/>
          </a:p>
        </p:txBody>
      </p:sp>
    </p:spTree>
    <p:extLst>
      <p:ext uri="{BB962C8B-B14F-4D97-AF65-F5344CB8AC3E}">
        <p14:creationId xmlns:p14="http://schemas.microsoft.com/office/powerpoint/2010/main" val="19223753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Punktlista två spalt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4005" y="3241"/>
          <a:ext cx="3906"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4005" y="3241"/>
                        <a:ext cx="3906" cy="3174"/>
                      </a:xfrm>
                      <a:prstGeom prst="rect">
                        <a:avLst/>
                      </a:prstGeom>
                    </p:spPr>
                  </p:pic>
                </p:oleObj>
              </mc:Fallback>
            </mc:AlternateContent>
          </a:graphicData>
        </a:graphic>
      </p:graphicFrame>
      <p:sp>
        <p:nvSpPr>
          <p:cNvPr id="11" name="Platshållare för text 10"/>
          <p:cNvSpPr>
            <a:spLocks noGrp="1"/>
          </p:cNvSpPr>
          <p:nvPr>
            <p:ph type="body" sz="quarter" idx="13"/>
          </p:nvPr>
        </p:nvSpPr>
        <p:spPr>
          <a:xfrm>
            <a:off x="1219208" y="3823200"/>
            <a:ext cx="21950032" cy="8352000"/>
          </a:xfrm>
          <a:prstGeom prst="rect">
            <a:avLst/>
          </a:prstGeom>
          <a:ln>
            <a:solidFill>
              <a:schemeClr val="tx1"/>
            </a:solidFill>
          </a:ln>
        </p:spPr>
        <p:txBody>
          <a:bodyPr lIns="89990" tIns="89990" rIns="89990" bIns="89990"/>
          <a:lstStyle>
            <a:lvl1pPr marL="575922" indent="-575922">
              <a:spcAft>
                <a:spcPts val="1280"/>
              </a:spcAft>
              <a:buFont typeface="Arial" pitchFamily="34" charset="0"/>
              <a:buChar char="•"/>
              <a:defRPr sz="3734"/>
            </a:lvl1pPr>
            <a:lvl2pPr>
              <a:defRPr sz="3734"/>
            </a:lvl2pPr>
            <a:lvl3pPr>
              <a:defRPr sz="3200"/>
            </a:lvl3pPr>
            <a:lvl4pPr>
              <a:defRPr sz="3200"/>
            </a:lvl4pPr>
            <a:lvl5pP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7"/>
          <p:cNvSpPr>
            <a:spLocks noGrp="1"/>
          </p:cNvSpPr>
          <p:nvPr>
            <p:ph type="title"/>
          </p:nvPr>
        </p:nvSpPr>
        <p:spPr>
          <a:xfrm>
            <a:off x="1219201" y="914411"/>
            <a:ext cx="21949834" cy="1685926"/>
          </a:xfrm>
        </p:spPr>
        <p:txBody>
          <a:bodyPr/>
          <a:lstStyle/>
          <a:p>
            <a:r>
              <a:rPr lang="en-US"/>
              <a:t>Click to edit Master title style</a:t>
            </a:r>
            <a:endParaRPr lang="sv-SE" dirty="0"/>
          </a:p>
        </p:txBody>
      </p:sp>
      <p:sp>
        <p:nvSpPr>
          <p:cNvPr id="7" name="Text Placeholder 6"/>
          <p:cNvSpPr>
            <a:spLocks noGrp="1"/>
          </p:cNvSpPr>
          <p:nvPr>
            <p:ph type="body" sz="quarter" idx="12"/>
          </p:nvPr>
        </p:nvSpPr>
        <p:spPr>
          <a:xfrm>
            <a:off x="240402" y="172806"/>
            <a:ext cx="22928392" cy="566056"/>
          </a:xfrm>
        </p:spPr>
        <p:txBody>
          <a:bodyPr lIns="53994" tIns="0" rIns="0" bIns="0" anchor="ctr" anchorCtr="0">
            <a:noAutofit/>
          </a:bodyPr>
          <a:lstStyle>
            <a:lvl1pPr>
              <a:tabLst>
                <a:tab pos="950266" algn="l"/>
              </a:tabLst>
              <a:defRPr sz="3734" b="1">
                <a:solidFill>
                  <a:schemeClr val="tx1">
                    <a:lumMod val="50000"/>
                    <a:lumOff val="50000"/>
                  </a:schemeClr>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noProof="0"/>
              <a:t>Click to edit Master text styles</a:t>
            </a:r>
          </a:p>
        </p:txBody>
      </p:sp>
      <p:sp>
        <p:nvSpPr>
          <p:cNvPr id="10" name="Textplatzhalter 6"/>
          <p:cNvSpPr>
            <a:spLocks noGrp="1"/>
          </p:cNvSpPr>
          <p:nvPr>
            <p:ph type="body" sz="quarter" idx="17" hasCustomPrompt="1"/>
          </p:nvPr>
        </p:nvSpPr>
        <p:spPr>
          <a:xfrm>
            <a:off x="5681469" y="13159286"/>
            <a:ext cx="16482462" cy="308296"/>
          </a:xfrm>
          <a:ln>
            <a:noFill/>
          </a:ln>
        </p:spPr>
        <p:txBody>
          <a:bodyPr lIns="0" tIns="0" rIns="0" bIns="0" anchor="b" anchorCtr="0">
            <a:noAutofit/>
          </a:bodyPr>
          <a:lstStyle>
            <a:lvl1pPr marL="0" indent="0">
              <a:spcBef>
                <a:spcPts val="0"/>
              </a:spcBef>
              <a:defRPr sz="2400"/>
            </a:lvl1pPr>
          </a:lstStyle>
          <a:p>
            <a:pPr lvl="0"/>
            <a:r>
              <a:rPr lang="en-US" noProof="0" dirty="0"/>
              <a:t>Source: Complete if required</a:t>
            </a:r>
          </a:p>
        </p:txBody>
      </p:sp>
      <p:sp>
        <p:nvSpPr>
          <p:cNvPr id="3" name="Text Placeholder 2"/>
          <p:cNvSpPr>
            <a:spLocks noGrp="1"/>
          </p:cNvSpPr>
          <p:nvPr>
            <p:ph type="body" sz="quarter" idx="18"/>
          </p:nvPr>
        </p:nvSpPr>
        <p:spPr>
          <a:xfrm>
            <a:off x="1219208" y="2880000"/>
            <a:ext cx="21950032" cy="943200"/>
          </a:xfrm>
          <a:solidFill>
            <a:schemeClr val="accent4"/>
          </a:solidFill>
          <a:ln>
            <a:solidFill>
              <a:schemeClr val="tx1"/>
            </a:solidFill>
          </a:ln>
        </p:spPr>
        <p:txBody>
          <a:bodyPr anchor="ctr" anchorCtr="0"/>
          <a:lstStyle>
            <a:lvl1pPr algn="ctr">
              <a:defRPr sz="4266" b="1">
                <a:solidFill>
                  <a:schemeClr val="accent6"/>
                </a:solidFill>
              </a:defRPr>
            </a:lvl1pPr>
            <a:lvl2pPr algn="ctr">
              <a:defRPr sz="4266" b="1">
                <a:solidFill>
                  <a:schemeClr val="accent6"/>
                </a:solidFill>
              </a:defRPr>
            </a:lvl2pPr>
            <a:lvl3pPr algn="ctr">
              <a:defRPr sz="4266" b="1">
                <a:solidFill>
                  <a:schemeClr val="accent6"/>
                </a:solidFill>
              </a:defRPr>
            </a:lvl3pPr>
            <a:lvl4pPr algn="ctr">
              <a:defRPr sz="4266" b="1">
                <a:solidFill>
                  <a:schemeClr val="accent6"/>
                </a:solidFill>
              </a:defRPr>
            </a:lvl4pPr>
            <a:lvl5pPr algn="ctr">
              <a:defRPr sz="4266" b="1">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8476233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657600" y="7772400"/>
            <a:ext cx="17068800" cy="3505200"/>
          </a:xfrm>
        </p:spPr>
        <p:txBody>
          <a:bodyPr/>
          <a:lstStyle>
            <a:lvl1pPr marL="0" indent="0" algn="ctr">
              <a:buNone/>
              <a:defRPr sz="6400">
                <a:solidFill>
                  <a:schemeClr val="tx1"/>
                </a:solidFill>
              </a:defRPr>
            </a:lvl1pPr>
            <a:lvl2pPr marL="1219030" indent="0" algn="ctr">
              <a:buNone/>
              <a:defRPr>
                <a:solidFill>
                  <a:schemeClr val="tx1">
                    <a:tint val="75000"/>
                  </a:schemeClr>
                </a:solidFill>
              </a:defRPr>
            </a:lvl2pPr>
            <a:lvl3pPr marL="2438062" indent="0" algn="ctr">
              <a:buNone/>
              <a:defRPr>
                <a:solidFill>
                  <a:schemeClr val="tx1">
                    <a:tint val="75000"/>
                  </a:schemeClr>
                </a:solidFill>
              </a:defRPr>
            </a:lvl3pPr>
            <a:lvl4pPr marL="3657092" indent="0" algn="ctr">
              <a:buNone/>
              <a:defRPr>
                <a:solidFill>
                  <a:schemeClr val="tx1">
                    <a:tint val="75000"/>
                  </a:schemeClr>
                </a:solidFill>
              </a:defRPr>
            </a:lvl4pPr>
            <a:lvl5pPr marL="4876124" indent="0" algn="ctr">
              <a:buNone/>
              <a:defRPr>
                <a:solidFill>
                  <a:schemeClr val="tx1">
                    <a:tint val="75000"/>
                  </a:schemeClr>
                </a:solidFill>
              </a:defRPr>
            </a:lvl5pPr>
            <a:lvl6pPr marL="6095154" indent="0" algn="ctr">
              <a:buNone/>
              <a:defRPr>
                <a:solidFill>
                  <a:schemeClr val="tx1">
                    <a:tint val="75000"/>
                  </a:schemeClr>
                </a:solidFill>
              </a:defRPr>
            </a:lvl6pPr>
            <a:lvl7pPr marL="7314186" indent="0" algn="ctr">
              <a:buNone/>
              <a:defRPr>
                <a:solidFill>
                  <a:schemeClr val="tx1">
                    <a:tint val="75000"/>
                  </a:schemeClr>
                </a:solidFill>
              </a:defRPr>
            </a:lvl7pPr>
            <a:lvl8pPr marL="8533216" indent="0" algn="ctr">
              <a:buNone/>
              <a:defRPr>
                <a:solidFill>
                  <a:schemeClr val="tx1">
                    <a:tint val="75000"/>
                  </a:schemeClr>
                </a:solidFill>
              </a:defRPr>
            </a:lvl8pPr>
            <a:lvl9pPr marL="9752246" indent="0" algn="ctr">
              <a:buNone/>
              <a:defRPr>
                <a:solidFill>
                  <a:schemeClr val="tx1">
                    <a:tint val="75000"/>
                  </a:schemeClr>
                </a:solidFill>
              </a:defRPr>
            </a:lvl9pPr>
          </a:lstStyle>
          <a:p>
            <a:r>
              <a:rPr lang="sv-SE" dirty="0"/>
              <a:t>Klicka här för att ändra format på underrubrik i bakgrunden</a:t>
            </a:r>
          </a:p>
        </p:txBody>
      </p:sp>
      <p:pic>
        <p:nvPicPr>
          <p:cNvPr id="9" name="Bildobjekt 8" descr="StockholmsStad_logot#21B0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55702" y="1152267"/>
            <a:ext cx="4303784" cy="1097282"/>
          </a:xfrm>
          <a:prstGeom prst="rect">
            <a:avLst/>
          </a:prstGeom>
        </p:spPr>
      </p:pic>
      <p:sp>
        <p:nvSpPr>
          <p:cNvPr id="8" name="Rubrik 7"/>
          <p:cNvSpPr>
            <a:spLocks noGrp="1"/>
          </p:cNvSpPr>
          <p:nvPr>
            <p:ph type="title"/>
          </p:nvPr>
        </p:nvSpPr>
        <p:spPr>
          <a:xfrm>
            <a:off x="1248834" y="4553744"/>
            <a:ext cx="21945600" cy="2286000"/>
          </a:xfrm>
        </p:spPr>
        <p:txBody>
          <a:bodyPr/>
          <a:lstStyle>
            <a:lvl1pPr algn="ctr">
              <a:defRPr/>
            </a:lvl1pPr>
          </a:lstStyle>
          <a:p>
            <a:r>
              <a:rPr lang="sv-SE" dirty="0"/>
              <a:t>Klicka här för att ändra format</a:t>
            </a:r>
          </a:p>
        </p:txBody>
      </p:sp>
      <p:sp>
        <p:nvSpPr>
          <p:cNvPr id="11" name="Platshållare för datum 10"/>
          <p:cNvSpPr>
            <a:spLocks noGrp="1"/>
          </p:cNvSpPr>
          <p:nvPr>
            <p:ph type="dt" sz="half" idx="10"/>
          </p:nvPr>
        </p:nvSpPr>
        <p:spPr>
          <a:xfrm>
            <a:off x="17483786" y="12576107"/>
            <a:ext cx="5689600" cy="330566"/>
          </a:xfrm>
          <a:prstGeom prst="rect">
            <a:avLst/>
          </a:prstGeom>
        </p:spPr>
        <p:txBody>
          <a:bodyPr lIns="91430" tIns="45715" rIns="91430" bIns="45715"/>
          <a:lstStyle/>
          <a:p>
            <a:pPr defTabSz="2438062"/>
            <a:fld id="{F694B218-3DE3-4178-8442-88C7D5609640}" type="datetime1">
              <a:rPr lang="sv-SE" smtClean="0"/>
              <a:pPr defTabSz="2438062"/>
              <a:t>2021-11-21</a:t>
            </a:fld>
            <a:endParaRPr lang="sv-SE" dirty="0"/>
          </a:p>
        </p:txBody>
      </p:sp>
      <p:sp>
        <p:nvSpPr>
          <p:cNvPr id="12" name="Platshållare för sidfot 11"/>
          <p:cNvSpPr>
            <a:spLocks noGrp="1"/>
          </p:cNvSpPr>
          <p:nvPr>
            <p:ph type="ftr" sz="quarter" idx="11"/>
          </p:nvPr>
        </p:nvSpPr>
        <p:spPr>
          <a:xfrm>
            <a:off x="15456362" y="12183422"/>
            <a:ext cx="7721600" cy="482600"/>
          </a:xfrm>
          <a:prstGeom prst="rect">
            <a:avLst/>
          </a:prstGeom>
        </p:spPr>
        <p:txBody>
          <a:bodyPr lIns="91430" tIns="45715" rIns="91430" bIns="45715"/>
          <a:lstStyle/>
          <a:p>
            <a:pPr defTabSz="2438062"/>
            <a:endParaRPr lang="sv-SE" dirty="0"/>
          </a:p>
        </p:txBody>
      </p:sp>
      <p:sp>
        <p:nvSpPr>
          <p:cNvPr id="13" name="Platshållare för bildnummer 12"/>
          <p:cNvSpPr>
            <a:spLocks noGrp="1"/>
          </p:cNvSpPr>
          <p:nvPr>
            <p:ph type="sldNum" sz="quarter" idx="12"/>
          </p:nvPr>
        </p:nvSpPr>
        <p:spPr>
          <a:xfrm>
            <a:off x="17475200" y="12906672"/>
            <a:ext cx="5689600" cy="308912"/>
          </a:xfrm>
          <a:prstGeom prst="rect">
            <a:avLst/>
          </a:prstGeom>
        </p:spPr>
        <p:txBody>
          <a:bodyPr lIns="91430" tIns="45715" rIns="91430" bIns="45715"/>
          <a:lstStyle/>
          <a:p>
            <a:pPr defTabSz="2438062"/>
            <a:r>
              <a:rPr lang="sv-SE"/>
              <a:t>Sid </a:t>
            </a:r>
            <a:fld id="{625BFF1C-0550-4892-A058-F5526EA5680B}" type="slidenum">
              <a:rPr lang="sv-SE" smtClean="0"/>
              <a:pPr defTabSz="2438062"/>
              <a:t>‹#›</a:t>
            </a:fld>
            <a:endParaRPr lang="sv-SE" dirty="0"/>
          </a:p>
        </p:txBody>
      </p:sp>
    </p:spTree>
    <p:extLst>
      <p:ext uri="{BB962C8B-B14F-4D97-AF65-F5344CB8AC3E}">
        <p14:creationId xmlns:p14="http://schemas.microsoft.com/office/powerpoint/2010/main" val="27003165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003" y="3185"/>
          <a:ext cx="3906"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3" y="3185"/>
                        <a:ext cx="3906" cy="3174"/>
                      </a:xfrm>
                      <a:prstGeom prst="rect">
                        <a:avLst/>
                      </a:prstGeom>
                    </p:spPr>
                  </p:pic>
                </p:oleObj>
              </mc:Fallback>
            </mc:AlternateContent>
          </a:graphicData>
        </a:graphic>
      </p:graphicFrame>
      <p:sp>
        <p:nvSpPr>
          <p:cNvPr id="2" name="Rubrik 1"/>
          <p:cNvSpPr>
            <a:spLocks noGrp="1"/>
          </p:cNvSpPr>
          <p:nvPr>
            <p:ph type="title"/>
          </p:nvPr>
        </p:nvSpPr>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6618993" y="12800865"/>
            <a:ext cx="15241846" cy="296402"/>
          </a:xfrm>
        </p:spPr>
        <p:txBody>
          <a:bodyPr lIns="0" tIns="0" rIns="0" bIns="0" anchor="b" anchorCtr="0">
            <a:normAutofit/>
          </a:bodyPr>
          <a:lstStyle>
            <a:lvl1pPr marL="0" indent="0">
              <a:spcBef>
                <a:spcPts val="0"/>
              </a:spcBef>
              <a:buFontTx/>
              <a:buNone/>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107769345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8_Endast rubri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4003" y="3185"/>
          <a:ext cx="3906"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4003" y="3185"/>
                        <a:ext cx="3906" cy="3174"/>
                      </a:xfrm>
                      <a:prstGeom prst="rect">
                        <a:avLst/>
                      </a:prstGeom>
                    </p:spPr>
                  </p:pic>
                </p:oleObj>
              </mc:Fallback>
            </mc:AlternateContent>
          </a:graphicData>
        </a:graphic>
      </p:graphicFrame>
      <p:sp>
        <p:nvSpPr>
          <p:cNvPr id="2" name="Rubrik 1"/>
          <p:cNvSpPr>
            <a:spLocks noGrp="1"/>
          </p:cNvSpPr>
          <p:nvPr>
            <p:ph type="title"/>
          </p:nvPr>
        </p:nvSpPr>
        <p:spPr>
          <a:xfrm>
            <a:off x="1219200" y="549274"/>
            <a:ext cx="21945600" cy="2286000"/>
          </a:xfrm>
        </p:spPr>
        <p:txBody>
          <a:bodyPr/>
          <a:lstStyle/>
          <a:p>
            <a:r>
              <a:rPr lang="sv-SE" dirty="0"/>
              <a:t>Klicka här för att ändra format</a:t>
            </a:r>
          </a:p>
        </p:txBody>
      </p:sp>
      <p:sp>
        <p:nvSpPr>
          <p:cNvPr id="8" name="Textplatzhalter 6"/>
          <p:cNvSpPr>
            <a:spLocks noGrp="1"/>
          </p:cNvSpPr>
          <p:nvPr>
            <p:ph type="body" sz="quarter" idx="16" hasCustomPrompt="1"/>
          </p:nvPr>
        </p:nvSpPr>
        <p:spPr>
          <a:xfrm>
            <a:off x="7162800" y="12938035"/>
            <a:ext cx="16002000" cy="296402"/>
          </a:xfrm>
        </p:spPr>
        <p:txBody>
          <a:bodyPr lIns="0" tIns="0" rIns="0" bIns="0" anchor="b" anchorCtr="0">
            <a:noAutofit/>
          </a:bodyPr>
          <a:lstStyle>
            <a:lvl1pPr marL="0" indent="0">
              <a:spcBef>
                <a:spcPts val="0"/>
              </a:spcBef>
              <a:buFontTx/>
              <a:buNone/>
              <a:defRPr sz="3200">
                <a:solidFill>
                  <a:schemeClr val="tx1"/>
                </a:solidFill>
              </a:defRPr>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35023163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Platshållare för sidfot 2"/>
          <p:cNvSpPr>
            <a:spLocks noGrp="1"/>
          </p:cNvSpPr>
          <p:nvPr>
            <p:ph type="ftr" sz="quarter" idx="10"/>
          </p:nvPr>
        </p:nvSpPr>
        <p:spPr>
          <a:xfrm>
            <a:off x="12801733" y="10943327"/>
            <a:ext cx="10477502" cy="732366"/>
          </a:xfrm>
          <a:prstGeom prst="rect">
            <a:avLst/>
          </a:prstGeom>
        </p:spPr>
        <p:txBody>
          <a:bodyPr lIns="91430" tIns="45715" rIns="91430" bIns="45715"/>
          <a:lstStyle>
            <a:lvl1pPr>
              <a:defRPr/>
            </a:lvl1pPr>
          </a:lstStyle>
          <a:p>
            <a:pPr defTabSz="2438062">
              <a:defRPr/>
            </a:pPr>
            <a:endParaRPr lang="sv-SE" dirty="0"/>
          </a:p>
        </p:txBody>
      </p:sp>
    </p:spTree>
    <p:extLst>
      <p:ext uri="{BB962C8B-B14F-4D97-AF65-F5344CB8AC3E}">
        <p14:creationId xmlns:p14="http://schemas.microsoft.com/office/powerpoint/2010/main" val="74619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5CC730-2D2A-4526-8A02-2947562E59F8}"/>
              </a:ext>
            </a:extLst>
          </p:cNvPr>
          <p:cNvGraphicFramePr>
            <a:graphicFrameLocks noChangeAspect="1"/>
          </p:cNvGraphicFramePr>
          <p:nvPr userDrawn="1">
            <p:custDataLst>
              <p:tags r:id="rId1"/>
            </p:custDataLst>
            <p:extLst>
              <p:ext uri="{D42A27DB-BD31-4B8C-83A1-F6EECF244321}">
                <p14:modId xmlns:p14="http://schemas.microsoft.com/office/powerpoint/2010/main" val="1399045961"/>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535CC730-2D2A-4526-8A02-2947562E59F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0BA9B0-3DAE-4749-8DE9-854BA8D1802B}"/>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5" name="Title 4">
            <a:extLst>
              <a:ext uri="{FF2B5EF4-FFF2-40B4-BE49-F238E27FC236}">
                <a16:creationId xmlns:a16="http://schemas.microsoft.com/office/drawing/2014/main" id="{B5B15895-2835-468A-AD6E-B8C687DB6771}"/>
              </a:ext>
            </a:extLst>
          </p:cNvPr>
          <p:cNvSpPr>
            <a:spLocks noGrp="1"/>
          </p:cNvSpPr>
          <p:nvPr>
            <p:ph type="title"/>
          </p:nvPr>
        </p:nvSpPr>
        <p:spPr/>
        <p:txBody>
          <a:bodyPr/>
          <a:lstStyle/>
          <a:p>
            <a:r>
              <a:rPr lang="en-US"/>
              <a:t>Click to edit Master title style</a:t>
            </a:r>
            <a:endParaRPr lang="de-DE"/>
          </a:p>
        </p:txBody>
      </p:sp>
      <p:sp>
        <p:nvSpPr>
          <p:cNvPr id="9" name="Footer Placeholder 8">
            <a:extLst>
              <a:ext uri="{FF2B5EF4-FFF2-40B4-BE49-F238E27FC236}">
                <a16:creationId xmlns:a16="http://schemas.microsoft.com/office/drawing/2014/main" id="{DF043893-7D07-4DC1-B331-74CD30E059D3}"/>
              </a:ext>
            </a:extLst>
          </p:cNvPr>
          <p:cNvSpPr>
            <a:spLocks noGrp="1"/>
          </p:cNvSpPr>
          <p:nvPr>
            <p:ph type="ftr" sz="quarter" idx="11"/>
          </p:nvPr>
        </p:nvSpPr>
        <p:spPr/>
        <p:txBody>
          <a:bodyPr/>
          <a:lstStyle/>
          <a:p>
            <a:pPr>
              <a:spcBef>
                <a:spcPts val="2000"/>
              </a:spcBef>
            </a:pPr>
            <a:r>
              <a:rPr lang="en-US"/>
              <a:t>Presentation Title | Author | Date</a:t>
            </a:r>
          </a:p>
        </p:txBody>
      </p:sp>
      <p:sp>
        <p:nvSpPr>
          <p:cNvPr id="13" name="TextBox 12">
            <a:extLst>
              <a:ext uri="{FF2B5EF4-FFF2-40B4-BE49-F238E27FC236}">
                <a16:creationId xmlns:a16="http://schemas.microsoft.com/office/drawing/2014/main" id="{025830AC-A3AD-44CA-8ABF-5BB61E9BFDB2}"/>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1" name="Date Placeholder 2">
            <a:extLst>
              <a:ext uri="{FF2B5EF4-FFF2-40B4-BE49-F238E27FC236}">
                <a16:creationId xmlns:a16="http://schemas.microsoft.com/office/drawing/2014/main" id="{4B88ABF7-608E-4C16-B6B3-F174C9B45007}"/>
              </a:ext>
            </a:extLst>
          </p:cNvPr>
          <p:cNvSpPr>
            <a:spLocks noGrp="1"/>
          </p:cNvSpPr>
          <p:nvPr>
            <p:ph type="dt" sz="half" idx="12"/>
          </p:nvPr>
        </p:nvSpPr>
        <p:spPr>
          <a:xfrm>
            <a:off x="18384688" y="13301323"/>
            <a:ext cx="4238484" cy="246222"/>
          </a:xfrm>
        </p:spPr>
        <p:txBody>
          <a:bodyPr/>
          <a:lstStyle>
            <a:lvl1pPr algn="r">
              <a:defRPr/>
            </a:lvl1pPr>
          </a:lstStyle>
          <a:p>
            <a:pPr>
              <a:spcBef>
                <a:spcPts val="2000"/>
              </a:spcBef>
            </a:pPr>
            <a:r>
              <a:rPr lang="en-US"/>
              <a:t>© Capgemini Invent 2021. All rights reserved.</a:t>
            </a:r>
          </a:p>
        </p:txBody>
      </p:sp>
      <p:sp>
        <p:nvSpPr>
          <p:cNvPr id="12" name="Slide Number Placeholder 5">
            <a:extLst>
              <a:ext uri="{FF2B5EF4-FFF2-40B4-BE49-F238E27FC236}">
                <a16:creationId xmlns:a16="http://schemas.microsoft.com/office/drawing/2014/main" id="{EFBE8E09-DC2E-423F-AB05-42B61EE8A325}"/>
              </a:ext>
            </a:extLst>
          </p:cNvPr>
          <p:cNvSpPr>
            <a:spLocks noGrp="1"/>
          </p:cNvSpPr>
          <p:nvPr>
            <p:ph type="sldNum" sz="quarter" idx="14"/>
          </p:nvPr>
        </p:nvSpPr>
        <p:spPr>
          <a:xfrm>
            <a:off x="22815903" y="13301323"/>
            <a:ext cx="465330" cy="246222"/>
          </a:xfrm>
        </p:spPr>
        <p:txBody>
          <a:bodyPr/>
          <a:lstStyle>
            <a:lvl1pPr algn="r">
              <a:defRPr/>
            </a:lvl1pPr>
          </a:lstStyle>
          <a:p>
            <a:fld id="{5D9A5160-6218-4E5A-B9E6-B93E3DAE377C}" type="slidenum">
              <a:rPr lang="en-US" smtClean="0"/>
              <a:pPr/>
              <a:t>‹#›</a:t>
            </a:fld>
            <a:endParaRPr lang="en-US"/>
          </a:p>
        </p:txBody>
      </p:sp>
    </p:spTree>
    <p:extLst>
      <p:ext uri="{BB962C8B-B14F-4D97-AF65-F5344CB8AC3E}">
        <p14:creationId xmlns:p14="http://schemas.microsoft.com/office/powerpoint/2010/main" val="18610167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7_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2" y="3236481"/>
            <a:ext cx="14630400" cy="6900826"/>
          </a:xfrm>
          <a:prstGeom prst="rect">
            <a:avLst/>
          </a:prstGeom>
        </p:spPr>
        <p:txBody>
          <a:bodyPr tIns="46794"/>
          <a:lstStyle>
            <a:lvl1pPr marL="575922" indent="-575922">
              <a:spcAft>
                <a:spcPts val="1280"/>
              </a:spcAft>
              <a:buFont typeface="Arial" pitchFamily="34" charset="0"/>
              <a:buChar char="•"/>
              <a:defRPr/>
            </a:lvl1pPr>
            <a:lvl2pPr marL="1185170" indent="-702636">
              <a:defRPr/>
            </a:lvl2pPr>
            <a:lvl3pPr marL="1917438" indent="-728032">
              <a:defRPr/>
            </a:lvl3pPr>
            <a:lvl4pPr marL="2637004" indent="-715334">
              <a:defRPr/>
            </a:lvl4pPr>
            <a:lvl5pPr marL="3352334" indent="-719566">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4" name="Platshållare för sidfot 2"/>
          <p:cNvSpPr>
            <a:spLocks noGrp="1"/>
          </p:cNvSpPr>
          <p:nvPr>
            <p:ph type="ftr" sz="quarter" idx="14"/>
          </p:nvPr>
        </p:nvSpPr>
        <p:spPr>
          <a:xfrm>
            <a:off x="12801733" y="10943327"/>
            <a:ext cx="10477502" cy="732366"/>
          </a:xfrm>
          <a:prstGeom prst="rect">
            <a:avLst/>
          </a:prstGeom>
        </p:spPr>
        <p:txBody>
          <a:bodyPr lIns="91430" tIns="45715" rIns="91430" bIns="45715"/>
          <a:lstStyle>
            <a:lvl1pPr>
              <a:defRPr/>
            </a:lvl1pPr>
          </a:lstStyle>
          <a:p>
            <a:pPr defTabSz="2438062">
              <a:defRPr/>
            </a:pPr>
            <a:endParaRPr lang="sv-SE" dirty="0"/>
          </a:p>
        </p:txBody>
      </p:sp>
    </p:spTree>
    <p:extLst>
      <p:ext uri="{BB962C8B-B14F-4D97-AF65-F5344CB8AC3E}">
        <p14:creationId xmlns:p14="http://schemas.microsoft.com/office/powerpoint/2010/main" val="26204479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Content Placeholder 2"/>
          <p:cNvSpPr>
            <a:spLocks noGrp="1"/>
          </p:cNvSpPr>
          <p:nvPr>
            <p:ph idx="1"/>
          </p:nvPr>
        </p:nvSpPr>
        <p:spPr>
          <a:xfrm>
            <a:off x="1240368" y="2762254"/>
            <a:ext cx="21894800" cy="9502776"/>
          </a:xfrm>
        </p:spPr>
        <p:txBody>
          <a:bodyPr/>
          <a:lstStyle>
            <a:lvl1pPr>
              <a:spcBef>
                <a:spcPts val="4800"/>
              </a:spcBef>
              <a:defRPr/>
            </a:lvl1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5" name="Textplatzhalter 6"/>
          <p:cNvSpPr>
            <a:spLocks noGrp="1"/>
          </p:cNvSpPr>
          <p:nvPr>
            <p:ph type="body" sz="quarter" idx="16" hasCustomPrompt="1"/>
          </p:nvPr>
        </p:nvSpPr>
        <p:spPr>
          <a:xfrm>
            <a:off x="7162800" y="12938057"/>
            <a:ext cx="16002000" cy="296402"/>
          </a:xfrm>
        </p:spPr>
        <p:txBody>
          <a:bodyPr lIns="0" tIns="0" rIns="0" bIns="0" anchor="b" anchorCtr="0">
            <a:noAutofit/>
          </a:bodyPr>
          <a:lstStyle>
            <a:lvl1pPr marL="0" indent="0">
              <a:spcBef>
                <a:spcPts val="0"/>
              </a:spcBef>
              <a:buFontTx/>
              <a:buNone/>
              <a:defRPr sz="2934"/>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40935343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036801" y="4060803"/>
            <a:ext cx="14794502" cy="7893078"/>
          </a:xfrm>
        </p:spPr>
        <p:txBody>
          <a:bodyPr anchor="t"/>
          <a:lstStyle>
            <a:lvl1pPr algn="l">
              <a:defRPr sz="11734" b="1" cap="none" baseline="0">
                <a:latin typeface="Trade Gothic LT Condensed No. 18"/>
              </a:defRPr>
            </a:lvl1pPr>
          </a:lstStyle>
          <a:p>
            <a:r>
              <a:rPr lang="sv-SE" dirty="0"/>
              <a:t>Kapitelsida</a:t>
            </a:r>
          </a:p>
        </p:txBody>
      </p:sp>
      <p:sp>
        <p:nvSpPr>
          <p:cNvPr id="6" name="Platshållare för datum 16"/>
          <p:cNvSpPr>
            <a:spLocks noGrp="1"/>
          </p:cNvSpPr>
          <p:nvPr>
            <p:ph type="dt" sz="half" idx="2"/>
          </p:nvPr>
        </p:nvSpPr>
        <p:spPr>
          <a:xfrm>
            <a:off x="7008000" y="774705"/>
            <a:ext cx="5689600" cy="730250"/>
          </a:xfrm>
          <a:prstGeom prst="rect">
            <a:avLst/>
          </a:prstGeom>
        </p:spPr>
        <p:txBody>
          <a:bodyPr vert="horz" lIns="91430" tIns="45715" rIns="91430" bIns="45715" rtlCol="0" anchor="ctr"/>
          <a:lstStyle>
            <a:lvl1pPr algn="l">
              <a:defRPr sz="4800">
                <a:solidFill>
                  <a:srgbClr val="000000"/>
                </a:solidFill>
                <a:latin typeface="Trade Gothic LT"/>
              </a:defRPr>
            </a:lvl1pPr>
          </a:lstStyle>
          <a:p>
            <a:pPr defTabSz="2438062"/>
            <a:fld id="{48C415EC-12B6-5B4F-AB3A-1AE75C3A3613}" type="datetime1">
              <a:rPr lang="sv-SE" smtClean="0"/>
              <a:pPr defTabSz="2438062"/>
              <a:t>2021-11-21</a:t>
            </a:fld>
            <a:endParaRPr lang="sv-SE" dirty="0"/>
          </a:p>
        </p:txBody>
      </p:sp>
      <p:pic>
        <p:nvPicPr>
          <p:cNvPr id="7" name="Bildobjekt 6" descr="g_pildel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291459" y="1470547"/>
            <a:ext cx="2467474" cy="3289966"/>
          </a:xfrm>
          <a:prstGeom prst="rect">
            <a:avLst/>
          </a:prstGeom>
        </p:spPr>
      </p:pic>
      <p:sp>
        <p:nvSpPr>
          <p:cNvPr id="20" name="Platshållare för sidfot 10"/>
          <p:cNvSpPr>
            <a:spLocks noGrp="1"/>
          </p:cNvSpPr>
          <p:nvPr>
            <p:ph type="ftr" sz="quarter" idx="3"/>
          </p:nvPr>
        </p:nvSpPr>
        <p:spPr>
          <a:xfrm>
            <a:off x="2674128" y="12544385"/>
            <a:ext cx="7721600" cy="730250"/>
          </a:xfrm>
          <a:prstGeom prst="rect">
            <a:avLst/>
          </a:prstGeom>
        </p:spPr>
        <p:txBody>
          <a:bodyPr vert="horz" lIns="91430" tIns="45715" rIns="91430" bIns="45715" rtlCol="0" anchor="t" anchorCtr="0"/>
          <a:lstStyle>
            <a:lvl1pPr algn="l">
              <a:defRPr sz="2400" b="0" i="0" kern="100" cap="none" baseline="0">
                <a:solidFill>
                  <a:schemeClr val="tx1"/>
                </a:solidFill>
                <a:latin typeface="TradeGothic LT Light"/>
                <a:cs typeface="TradeGothic LT Light"/>
              </a:defRPr>
            </a:lvl1pPr>
          </a:lstStyle>
          <a:p>
            <a:pPr defTabSz="2438062"/>
            <a:r>
              <a:rPr lang="sv-SE">
                <a:solidFill>
                  <a:prstClr val="black"/>
                </a:solidFill>
              </a:rPr>
              <a:t>Projektnamn – Kundnamn</a:t>
            </a:r>
            <a:endParaRPr lang="sv-SE" dirty="0">
              <a:solidFill>
                <a:prstClr val="black"/>
              </a:solidFill>
            </a:endParaRPr>
          </a:p>
        </p:txBody>
      </p:sp>
      <p:sp>
        <p:nvSpPr>
          <p:cNvPr id="21" name="Platshållare för bildnummer 11"/>
          <p:cNvSpPr>
            <a:spLocks noGrp="1"/>
          </p:cNvSpPr>
          <p:nvPr>
            <p:ph type="sldNum" sz="quarter" idx="4"/>
          </p:nvPr>
        </p:nvSpPr>
        <p:spPr>
          <a:xfrm>
            <a:off x="2674128" y="12795505"/>
            <a:ext cx="7721600" cy="730250"/>
          </a:xfrm>
          <a:prstGeom prst="rect">
            <a:avLst/>
          </a:prstGeom>
        </p:spPr>
        <p:txBody>
          <a:bodyPr vert="horz" lIns="91430" tIns="45715" rIns="91430" bIns="45715" rtlCol="0" anchor="t" anchorCtr="0"/>
          <a:lstStyle>
            <a:lvl1pPr algn="l">
              <a:defRPr sz="2400" b="0" i="0" kern="100" baseline="0">
                <a:solidFill>
                  <a:schemeClr val="tx1"/>
                </a:solidFill>
                <a:latin typeface="TradeGothic LT Light"/>
                <a:cs typeface="TradeGothic LT Light"/>
              </a:defRPr>
            </a:lvl1pPr>
          </a:lstStyle>
          <a:p>
            <a:pPr defTabSz="2438062"/>
            <a:fld id="{74BBEAD7-53CB-7440-A3D2-9E1781264903}" type="slidenum">
              <a:rPr lang="sv-SE" smtClean="0">
                <a:solidFill>
                  <a:prstClr val="black"/>
                </a:solidFill>
              </a:rPr>
              <a:pPr defTabSz="2438062"/>
              <a:t>‹#›</a:t>
            </a:fld>
            <a:endParaRPr lang="sv-SE" dirty="0">
              <a:solidFill>
                <a:prstClr val="black"/>
              </a:solidFill>
            </a:endParaRPr>
          </a:p>
        </p:txBody>
      </p:sp>
    </p:spTree>
    <p:extLst>
      <p:ext uri="{BB962C8B-B14F-4D97-AF65-F5344CB8AC3E}">
        <p14:creationId xmlns:p14="http://schemas.microsoft.com/office/powerpoint/2010/main" val="14803064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7" name="Bildobjekt 6" descr="g_pildel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291459" y="1470547"/>
            <a:ext cx="2467474" cy="3289966"/>
          </a:xfrm>
          <a:prstGeom prst="rect">
            <a:avLst/>
          </a:prstGeom>
        </p:spPr>
      </p:pic>
      <p:sp>
        <p:nvSpPr>
          <p:cNvPr id="9" name="Platshållare för innehåll 2"/>
          <p:cNvSpPr>
            <a:spLocks noGrp="1"/>
          </p:cNvSpPr>
          <p:nvPr>
            <p:ph idx="1" hasCustomPrompt="1"/>
          </p:nvPr>
        </p:nvSpPr>
        <p:spPr>
          <a:xfrm>
            <a:off x="7036801" y="4223407"/>
            <a:ext cx="14794502" cy="7730510"/>
          </a:xfrm>
        </p:spPr>
        <p:txBody>
          <a:bodyPr/>
          <a:lstStyle>
            <a:lvl1pPr marL="1151840" indent="-1151840">
              <a:buFont typeface="+mj-lt"/>
              <a:buAutoNum type="arabicPeriod"/>
              <a:defRPr>
                <a:latin typeface="Trade Gothic LT Bold No. 2"/>
              </a:defRPr>
            </a:lvl1pPr>
            <a:lvl2pPr marL="2159700" indent="-1055854">
              <a:buFont typeface="+mj-lt"/>
              <a:buAutoNum type="arabicPeriod"/>
              <a:defRPr>
                <a:latin typeface="Trade Gothic LT Bold No. 2"/>
              </a:defRPr>
            </a:lvl2pPr>
            <a:lvl3pPr marL="2975586" indent="-863880">
              <a:buFont typeface="+mj-lt"/>
              <a:buAutoNum type="arabicPeriod"/>
              <a:defRPr>
                <a:latin typeface="Trade Gothic LT Bold No. 2"/>
              </a:defRPr>
            </a:lvl3pPr>
            <a:lvl4pPr marL="3743480" indent="-767892">
              <a:buFont typeface="+mj-lt"/>
              <a:buAutoNum type="arabicPeriod"/>
              <a:defRPr>
                <a:latin typeface="Trade Gothic LT Bold No. 2"/>
              </a:defRPr>
            </a:lvl4pPr>
            <a:lvl5pPr marL="4367392" indent="-623912">
              <a:buFont typeface="+mj-lt"/>
              <a:buAutoNum type="arabicPeriod"/>
              <a:defRPr>
                <a:latin typeface="Trade Gothic LT Bold No. 2"/>
              </a:defRPr>
            </a:lvl5pPr>
          </a:lstStyle>
          <a:p>
            <a:pPr lvl="0"/>
            <a:r>
              <a:rPr lang="sv-SE" dirty="0"/>
              <a:t>Innehållsförteckning</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sidfot 10"/>
          <p:cNvSpPr>
            <a:spLocks noGrp="1"/>
          </p:cNvSpPr>
          <p:nvPr>
            <p:ph type="ftr" sz="quarter" idx="3"/>
          </p:nvPr>
        </p:nvSpPr>
        <p:spPr>
          <a:xfrm>
            <a:off x="2674128" y="12544385"/>
            <a:ext cx="7721600" cy="730250"/>
          </a:xfrm>
          <a:prstGeom prst="rect">
            <a:avLst/>
          </a:prstGeom>
        </p:spPr>
        <p:txBody>
          <a:bodyPr vert="horz" lIns="91430" tIns="45715" rIns="91430" bIns="45715" rtlCol="0" anchor="t" anchorCtr="0"/>
          <a:lstStyle>
            <a:lvl1pPr algn="l">
              <a:defRPr sz="2400" b="0" i="0" kern="100" cap="none" baseline="0">
                <a:solidFill>
                  <a:schemeClr val="tx1"/>
                </a:solidFill>
                <a:latin typeface="TradeGothic LT Light"/>
                <a:cs typeface="TradeGothic LT Light"/>
              </a:defRPr>
            </a:lvl1pPr>
          </a:lstStyle>
          <a:p>
            <a:pPr defTabSz="2438062"/>
            <a:r>
              <a:rPr lang="sv-SE">
                <a:solidFill>
                  <a:prstClr val="black"/>
                </a:solidFill>
              </a:rPr>
              <a:t>Projektnamn – Kundnamn</a:t>
            </a:r>
            <a:endParaRPr lang="sv-SE" dirty="0">
              <a:solidFill>
                <a:prstClr val="black"/>
              </a:solidFill>
            </a:endParaRPr>
          </a:p>
        </p:txBody>
      </p:sp>
      <p:sp>
        <p:nvSpPr>
          <p:cNvPr id="19" name="Platshållare för bildnummer 11"/>
          <p:cNvSpPr>
            <a:spLocks noGrp="1"/>
          </p:cNvSpPr>
          <p:nvPr>
            <p:ph type="sldNum" sz="quarter" idx="4"/>
          </p:nvPr>
        </p:nvSpPr>
        <p:spPr>
          <a:xfrm>
            <a:off x="2674128" y="12795505"/>
            <a:ext cx="7721600" cy="730250"/>
          </a:xfrm>
          <a:prstGeom prst="rect">
            <a:avLst/>
          </a:prstGeom>
        </p:spPr>
        <p:txBody>
          <a:bodyPr vert="horz" lIns="91430" tIns="45715" rIns="91430" bIns="45715" rtlCol="0" anchor="t" anchorCtr="0"/>
          <a:lstStyle>
            <a:lvl1pPr algn="l">
              <a:defRPr sz="2400" b="0" i="0" kern="100" baseline="0">
                <a:solidFill>
                  <a:schemeClr val="tx1"/>
                </a:solidFill>
                <a:latin typeface="TradeGothic LT Light"/>
                <a:cs typeface="TradeGothic LT Light"/>
              </a:defRPr>
            </a:lvl1pPr>
          </a:lstStyle>
          <a:p>
            <a:pPr defTabSz="2438062"/>
            <a:fld id="{74BBEAD7-53CB-7440-A3D2-9E1781264903}" type="slidenum">
              <a:rPr lang="sv-SE" smtClean="0">
                <a:solidFill>
                  <a:prstClr val="black"/>
                </a:solidFill>
              </a:rPr>
              <a:pPr defTabSz="2438062"/>
              <a:t>‹#›</a:t>
            </a:fld>
            <a:endParaRPr lang="sv-SE" dirty="0">
              <a:solidFill>
                <a:prstClr val="black"/>
              </a:solidFill>
            </a:endParaRPr>
          </a:p>
        </p:txBody>
      </p:sp>
    </p:spTree>
    <p:extLst>
      <p:ext uri="{BB962C8B-B14F-4D97-AF65-F5344CB8AC3E}">
        <p14:creationId xmlns:p14="http://schemas.microsoft.com/office/powerpoint/2010/main" val="39198980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Bild,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18" name="Platshållare för innehåll 2"/>
          <p:cNvSpPr>
            <a:spLocks noGrp="1"/>
          </p:cNvSpPr>
          <p:nvPr>
            <p:ph sz="half" idx="10"/>
          </p:nvPr>
        </p:nvSpPr>
        <p:spPr>
          <a:xfrm>
            <a:off x="12530699" y="4010057"/>
            <a:ext cx="9300638" cy="7943854"/>
          </a:xfrm>
        </p:spPr>
        <p:txBody>
          <a:bodyPr/>
          <a:lstStyle>
            <a:lvl1pPr marL="1247824" indent="-1247824">
              <a:spcBef>
                <a:spcPts val="2666"/>
              </a:spcBef>
              <a:defRPr sz="4800"/>
            </a:lvl1pPr>
            <a:lvl2pPr marL="2303682" indent="-959866">
              <a:spcBef>
                <a:spcPts val="2134"/>
              </a:spcBef>
              <a:defRPr sz="4266" baseline="0"/>
            </a:lvl2pPr>
            <a:lvl3pPr marL="3071574" indent="-767892">
              <a:spcBef>
                <a:spcPts val="2134"/>
              </a:spcBef>
              <a:defRPr sz="3734" baseline="0"/>
            </a:lvl3pPr>
            <a:lvl4pPr marL="3935454" indent="-767892">
              <a:spcBef>
                <a:spcPts val="1600"/>
              </a:spcBef>
              <a:defRPr sz="3200"/>
            </a:lvl4pPr>
            <a:lvl5pPr marL="4511376" indent="-575922">
              <a:spcBef>
                <a:spcPts val="1600"/>
              </a:spcBef>
              <a:defRPr sz="2666" baseline="0"/>
            </a:lvl5pPr>
            <a:lvl6pPr>
              <a:defRPr sz="4800"/>
            </a:lvl6pPr>
            <a:lvl7pPr>
              <a:defRPr sz="4800"/>
            </a:lvl7pPr>
            <a:lvl8pPr>
              <a:defRPr sz="4800"/>
            </a:lvl8pPr>
            <a:lvl9pPr>
              <a:defRPr sz="4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4"/>
          <p:cNvSpPr>
            <a:spLocks noGrp="1"/>
          </p:cNvSpPr>
          <p:nvPr>
            <p:ph type="pic" sz="quarter" idx="11"/>
          </p:nvPr>
        </p:nvSpPr>
        <p:spPr>
          <a:xfrm>
            <a:off x="2891368" y="4010026"/>
            <a:ext cx="9302400" cy="7941600"/>
          </a:xfrm>
          <a:solidFill>
            <a:schemeClr val="bg1">
              <a:lumMod val="75000"/>
            </a:schemeClr>
          </a:solidFill>
        </p:spPr>
        <p:txBody>
          <a:bodyPr/>
          <a:lstStyle>
            <a:lvl1pPr>
              <a:defRPr>
                <a:solidFill>
                  <a:srgbClr val="FFFFFF"/>
                </a:solidFill>
              </a:defRPr>
            </a:lvl1pPr>
          </a:lstStyle>
          <a:p>
            <a:r>
              <a:rPr lang="sv-SE" dirty="0"/>
              <a:t>Dra bilden till platshållaren eller klicka på ikonen för att lägga till den</a:t>
            </a:r>
          </a:p>
        </p:txBody>
      </p:sp>
      <p:sp>
        <p:nvSpPr>
          <p:cNvPr id="19" name="Platshållare för sidfot 10"/>
          <p:cNvSpPr>
            <a:spLocks noGrp="1"/>
          </p:cNvSpPr>
          <p:nvPr>
            <p:ph type="ftr" sz="quarter" idx="3"/>
          </p:nvPr>
        </p:nvSpPr>
        <p:spPr>
          <a:xfrm>
            <a:off x="2674128" y="12544385"/>
            <a:ext cx="7721600" cy="730250"/>
          </a:xfrm>
          <a:prstGeom prst="rect">
            <a:avLst/>
          </a:prstGeom>
        </p:spPr>
        <p:txBody>
          <a:bodyPr vert="horz" lIns="91430" tIns="45715" rIns="91430" bIns="45715" rtlCol="0" anchor="t" anchorCtr="0"/>
          <a:lstStyle>
            <a:lvl1pPr algn="l">
              <a:defRPr sz="2400" b="0" i="0" kern="100" cap="none" baseline="0">
                <a:solidFill>
                  <a:schemeClr val="tx1"/>
                </a:solidFill>
                <a:latin typeface="TradeGothic LT Light"/>
                <a:cs typeface="TradeGothic LT Light"/>
              </a:defRPr>
            </a:lvl1pPr>
          </a:lstStyle>
          <a:p>
            <a:pPr defTabSz="2438062"/>
            <a:r>
              <a:rPr lang="sv-SE">
                <a:solidFill>
                  <a:prstClr val="black"/>
                </a:solidFill>
              </a:rPr>
              <a:t>Projektnamn – Kundnamn</a:t>
            </a:r>
            <a:endParaRPr lang="sv-SE" dirty="0">
              <a:solidFill>
                <a:prstClr val="black"/>
              </a:solidFill>
            </a:endParaRPr>
          </a:p>
        </p:txBody>
      </p:sp>
      <p:sp>
        <p:nvSpPr>
          <p:cNvPr id="20" name="Platshållare för bildnummer 11"/>
          <p:cNvSpPr>
            <a:spLocks noGrp="1"/>
          </p:cNvSpPr>
          <p:nvPr>
            <p:ph type="sldNum" sz="quarter" idx="4"/>
          </p:nvPr>
        </p:nvSpPr>
        <p:spPr>
          <a:xfrm>
            <a:off x="2674128" y="12795505"/>
            <a:ext cx="7721600" cy="730250"/>
          </a:xfrm>
          <a:prstGeom prst="rect">
            <a:avLst/>
          </a:prstGeom>
        </p:spPr>
        <p:txBody>
          <a:bodyPr vert="horz" lIns="91430" tIns="45715" rIns="91430" bIns="45715" rtlCol="0" anchor="t" anchorCtr="0"/>
          <a:lstStyle>
            <a:lvl1pPr algn="l">
              <a:defRPr sz="2400" b="0" i="0" kern="100" baseline="0">
                <a:solidFill>
                  <a:schemeClr val="tx1"/>
                </a:solidFill>
                <a:latin typeface="TradeGothic LT Light"/>
                <a:cs typeface="TradeGothic LT Light"/>
              </a:defRPr>
            </a:lvl1pPr>
          </a:lstStyle>
          <a:p>
            <a:pPr defTabSz="2438062"/>
            <a:fld id="{74BBEAD7-53CB-7440-A3D2-9E1781264903}" type="slidenum">
              <a:rPr lang="sv-SE" smtClean="0">
                <a:solidFill>
                  <a:prstClr val="black"/>
                </a:solidFill>
              </a:rPr>
              <a:pPr defTabSz="2438062"/>
              <a:t>‹#›</a:t>
            </a:fld>
            <a:endParaRPr lang="sv-SE" dirty="0">
              <a:solidFill>
                <a:prstClr val="black"/>
              </a:solidFill>
            </a:endParaRPr>
          </a:p>
        </p:txBody>
      </p:sp>
    </p:spTree>
    <p:extLst>
      <p:ext uri="{BB962C8B-B14F-4D97-AF65-F5344CB8AC3E}">
        <p14:creationId xmlns:p14="http://schemas.microsoft.com/office/powerpoint/2010/main" val="28400045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ld, rubrik">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0" y="0"/>
            <a:ext cx="24384000" cy="11952000"/>
          </a:xfrm>
          <a:solidFill>
            <a:schemeClr val="bg1">
              <a:lumMod val="75000"/>
            </a:schemeClr>
          </a:solidFill>
        </p:spPr>
        <p:txBody>
          <a:bodyPr/>
          <a:lstStyle>
            <a:lvl1pPr>
              <a:defRPr>
                <a:solidFill>
                  <a:srgbClr val="FFFFFF"/>
                </a:solidFill>
              </a:defRPr>
            </a:lvl1pPr>
          </a:lstStyle>
          <a:p>
            <a:r>
              <a:rPr lang="sv-SE" dirty="0"/>
              <a:t>Dra bilden till platshållaren eller klicka på ikonen för att lägga till den</a:t>
            </a:r>
          </a:p>
        </p:txBody>
      </p:sp>
      <p:sp>
        <p:nvSpPr>
          <p:cNvPr id="2" name="Rubrik 1"/>
          <p:cNvSpPr>
            <a:spLocks noGrp="1"/>
          </p:cNvSpPr>
          <p:nvPr>
            <p:ph type="title"/>
          </p:nvPr>
        </p:nvSpPr>
        <p:spPr>
          <a:xfrm>
            <a:off x="2569635" y="4004086"/>
            <a:ext cx="19261670" cy="7199992"/>
          </a:xfrm>
        </p:spPr>
        <p:txBody>
          <a:bodyPr/>
          <a:lstStyle>
            <a:lvl1pPr>
              <a:defRPr>
                <a:solidFill>
                  <a:schemeClr val="bg1"/>
                </a:solidFill>
              </a:defRPr>
            </a:lvl1pPr>
          </a:lstStyle>
          <a:p>
            <a:r>
              <a:rPr lang="sv-SE"/>
              <a:t>Klicka här för att ändra format</a:t>
            </a:r>
            <a:endParaRPr lang="sv-SE" dirty="0"/>
          </a:p>
        </p:txBody>
      </p:sp>
      <p:sp>
        <p:nvSpPr>
          <p:cNvPr id="16" name="Platshållare för sidfot 10"/>
          <p:cNvSpPr>
            <a:spLocks noGrp="1"/>
          </p:cNvSpPr>
          <p:nvPr>
            <p:ph type="ftr" sz="quarter" idx="3"/>
          </p:nvPr>
        </p:nvSpPr>
        <p:spPr>
          <a:xfrm>
            <a:off x="2674128" y="12544385"/>
            <a:ext cx="7721600" cy="730250"/>
          </a:xfrm>
          <a:prstGeom prst="rect">
            <a:avLst/>
          </a:prstGeom>
        </p:spPr>
        <p:txBody>
          <a:bodyPr vert="horz" lIns="91430" tIns="45715" rIns="91430" bIns="45715" rtlCol="0" anchor="t" anchorCtr="0"/>
          <a:lstStyle>
            <a:lvl1pPr algn="l">
              <a:defRPr sz="2400" b="0" i="0" kern="100" cap="none" baseline="0">
                <a:solidFill>
                  <a:schemeClr val="tx1"/>
                </a:solidFill>
                <a:latin typeface="TradeGothic LT Light"/>
                <a:cs typeface="TradeGothic LT Light"/>
              </a:defRPr>
            </a:lvl1pPr>
          </a:lstStyle>
          <a:p>
            <a:pPr defTabSz="2438062"/>
            <a:r>
              <a:rPr lang="sv-SE">
                <a:solidFill>
                  <a:prstClr val="black"/>
                </a:solidFill>
              </a:rPr>
              <a:t>Projektnamn – Kundnamn</a:t>
            </a:r>
            <a:endParaRPr lang="sv-SE" dirty="0">
              <a:solidFill>
                <a:prstClr val="black"/>
              </a:solidFill>
            </a:endParaRPr>
          </a:p>
        </p:txBody>
      </p:sp>
      <p:sp>
        <p:nvSpPr>
          <p:cNvPr id="17" name="Platshållare för bildnummer 11"/>
          <p:cNvSpPr>
            <a:spLocks noGrp="1"/>
          </p:cNvSpPr>
          <p:nvPr>
            <p:ph type="sldNum" sz="quarter" idx="4"/>
          </p:nvPr>
        </p:nvSpPr>
        <p:spPr>
          <a:xfrm>
            <a:off x="2674128" y="12795505"/>
            <a:ext cx="7721600" cy="730250"/>
          </a:xfrm>
          <a:prstGeom prst="rect">
            <a:avLst/>
          </a:prstGeom>
        </p:spPr>
        <p:txBody>
          <a:bodyPr vert="horz" lIns="91430" tIns="45715" rIns="91430" bIns="45715" rtlCol="0" anchor="t" anchorCtr="0"/>
          <a:lstStyle>
            <a:lvl1pPr algn="l">
              <a:defRPr sz="2400" b="0" i="0" kern="100" baseline="0">
                <a:solidFill>
                  <a:schemeClr val="tx1"/>
                </a:solidFill>
                <a:latin typeface="TradeGothic LT Light"/>
                <a:cs typeface="TradeGothic LT Light"/>
              </a:defRPr>
            </a:lvl1pPr>
          </a:lstStyle>
          <a:p>
            <a:pPr defTabSz="2438062"/>
            <a:fld id="{74BBEAD7-53CB-7440-A3D2-9E1781264903}" type="slidenum">
              <a:rPr lang="sv-SE" smtClean="0">
                <a:solidFill>
                  <a:prstClr val="black"/>
                </a:solidFill>
              </a:rPr>
              <a:pPr defTabSz="2438062"/>
              <a:t>‹#›</a:t>
            </a:fld>
            <a:endParaRPr lang="sv-SE" dirty="0">
              <a:solidFill>
                <a:prstClr val="black"/>
              </a:solidFill>
            </a:endParaRPr>
          </a:p>
        </p:txBody>
      </p:sp>
    </p:spTree>
    <p:extLst>
      <p:ext uri="{BB962C8B-B14F-4D97-AF65-F5344CB8AC3E}">
        <p14:creationId xmlns:p14="http://schemas.microsoft.com/office/powerpoint/2010/main" val="5934012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4003" y="3187"/>
          <a:ext cx="3906"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4003" y="3187"/>
                        <a:ext cx="3906" cy="3174"/>
                      </a:xfrm>
                      <a:prstGeom prst="rect">
                        <a:avLst/>
                      </a:prstGeom>
                    </p:spPr>
                  </p:pic>
                </p:oleObj>
              </mc:Fallback>
            </mc:AlternateContent>
          </a:graphicData>
        </a:graphic>
      </p:graphicFrame>
      <p:sp>
        <p:nvSpPr>
          <p:cNvPr id="10" name="Platshållare för text 9"/>
          <p:cNvSpPr>
            <a:spLocks noGrp="1"/>
          </p:cNvSpPr>
          <p:nvPr>
            <p:ph type="body" sz="quarter" idx="13"/>
          </p:nvPr>
        </p:nvSpPr>
        <p:spPr>
          <a:xfrm>
            <a:off x="1223432" y="2880000"/>
            <a:ext cx="21950032" cy="9295200"/>
          </a:xfrm>
          <a:prstGeom prst="rect">
            <a:avLst/>
          </a:prstGeom>
        </p:spPr>
        <p:txBody>
          <a:bodyPr tIns="46800"/>
          <a:lstStyle>
            <a:lvl1pPr marL="685800" indent="-685800">
              <a:spcAft>
                <a:spcPts val="960"/>
              </a:spcAft>
              <a:buFont typeface="Arial" pitchFamily="34" charset="0"/>
              <a:buChar char="•"/>
              <a:defRPr/>
            </a:lvl1pPr>
            <a:lvl2pPr indent="-792000">
              <a:defRPr/>
            </a:lvl2pPr>
            <a:lvl3pPr indent="-576000">
              <a:defRPr/>
            </a:lvl3pPr>
            <a:lvl4pPr indent="-576000">
              <a:defRPr/>
            </a:lvl4pPr>
            <a:lvl5pPr indent="-576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7" name="Textplatzhalter 6"/>
          <p:cNvSpPr>
            <a:spLocks noGrp="1"/>
          </p:cNvSpPr>
          <p:nvPr>
            <p:ph type="body" sz="quarter" idx="16" hasCustomPrompt="1"/>
          </p:nvPr>
        </p:nvSpPr>
        <p:spPr>
          <a:xfrm>
            <a:off x="5971003" y="13011565"/>
            <a:ext cx="16592702" cy="296402"/>
          </a:xfrm>
          <a:prstGeom prst="rect">
            <a:avLst/>
          </a:prstGeom>
        </p:spPr>
        <p:txBody>
          <a:bodyPr lIns="0" tIns="0" rIns="0" bIns="0" anchor="b" anchorCtr="0">
            <a:noAutofit/>
          </a:bodyPr>
          <a:lstStyle>
            <a:lvl1pPr>
              <a:spcBef>
                <a:spcPts val="0"/>
              </a:spcBef>
              <a:defRPr sz="18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
        <p:nvSpPr>
          <p:cNvPr id="11" name="Text Placeholder 6"/>
          <p:cNvSpPr>
            <a:spLocks noGrp="1"/>
          </p:cNvSpPr>
          <p:nvPr>
            <p:ph type="body" sz="quarter" idx="12"/>
          </p:nvPr>
        </p:nvSpPr>
        <p:spPr>
          <a:xfrm>
            <a:off x="240348" y="172806"/>
            <a:ext cx="22928392" cy="566056"/>
          </a:xfrm>
          <a:prstGeom prst="rect">
            <a:avLst/>
          </a:prstGeom>
        </p:spPr>
        <p:txBody>
          <a:bodyPr lIns="54000" tIns="0" rIns="0" bIns="0" anchor="ctr" anchorCtr="0">
            <a:noAutofit/>
          </a:bodyPr>
          <a:lstStyle>
            <a:lvl1pPr>
              <a:tabLst>
                <a:tab pos="712800" algn="l"/>
              </a:tabLst>
              <a:defRPr sz="2800" b="1">
                <a:solidFill>
                  <a:schemeClr val="tx1">
                    <a:lumMod val="50000"/>
                    <a:lumOff val="50000"/>
                  </a:schemeClr>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p:txBody>
      </p:sp>
    </p:spTree>
    <p:extLst>
      <p:ext uri="{BB962C8B-B14F-4D97-AF65-F5344CB8AC3E}">
        <p14:creationId xmlns:p14="http://schemas.microsoft.com/office/powerpoint/2010/main" val="304773059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4"/>
        </a:solidFill>
        <a:effectLst/>
      </p:bgPr>
    </p:bg>
    <p:spTree>
      <p:nvGrpSpPr>
        <p:cNvPr id="1" name=""/>
        <p:cNvGrpSpPr/>
        <p:nvPr/>
      </p:nvGrpSpPr>
      <p:grpSpPr>
        <a:xfrm>
          <a:off x="0" y="0"/>
          <a:ext cx="0" cy="0"/>
          <a:chOff x="0" y="0"/>
          <a:chExt cx="0" cy="0"/>
        </a:xfrm>
      </p:grpSpPr>
      <p:sp>
        <p:nvSpPr>
          <p:cNvPr id="15" name="Graphic 13">
            <a:extLst>
              <a:ext uri="{FF2B5EF4-FFF2-40B4-BE49-F238E27FC236}">
                <a16:creationId xmlns:a16="http://schemas.microsoft.com/office/drawing/2014/main" id="{5D1B5F70-39A3-4E01-8EEB-A624F6527260}"/>
              </a:ext>
            </a:extLst>
          </p:cNvPr>
          <p:cNvSpPr>
            <a:spLocks noChangeAspect="1"/>
          </p:cNvSpPr>
          <p:nvPr/>
        </p:nvSpPr>
        <p:spPr>
          <a:xfrm>
            <a:off x="526705" y="1817440"/>
            <a:ext cx="20398502" cy="12385376"/>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9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sz="2800"/>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809626" y="8485149"/>
            <a:ext cx="22758400" cy="615554"/>
          </a:xfrm>
        </p:spPr>
        <p:txBody>
          <a:bodyPr wrap="square" lIns="36000" tIns="0" rIns="36000">
            <a:spAutoFit/>
          </a:bodyPr>
          <a:lstStyle>
            <a:lvl1pPr marL="0" indent="0" algn="ctr">
              <a:buNone/>
              <a:defRPr sz="4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809626" y="4678015"/>
            <a:ext cx="22772268" cy="4062650"/>
          </a:xfrm>
        </p:spPr>
        <p:txBody>
          <a:bodyPr wrap="square" lIns="36000" rIns="36000" bIns="0" anchor="b" anchorCtr="0">
            <a:spAutoFit/>
          </a:bodyPr>
          <a:lstStyle>
            <a:lvl1pPr algn="l">
              <a:lnSpc>
                <a:spcPct val="100000"/>
              </a:lnSpc>
              <a:defRPr sz="132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Image 5" descr="Une image contenant texte&#10;&#10;Description générée automatiquement">
            <a:extLst>
              <a:ext uri="{FF2B5EF4-FFF2-40B4-BE49-F238E27FC236}">
                <a16:creationId xmlns:a16="http://schemas.microsoft.com/office/drawing/2014/main" id="{B290AA58-6524-4A50-851C-8EA6E75AA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10232" y="521297"/>
            <a:ext cx="6048000" cy="2452354"/>
          </a:xfrm>
          <a:prstGeom prst="rect">
            <a:avLst/>
          </a:prstGeom>
        </p:spPr>
      </p:pic>
    </p:spTree>
    <p:extLst>
      <p:ext uri="{BB962C8B-B14F-4D97-AF65-F5344CB8AC3E}">
        <p14:creationId xmlns:p14="http://schemas.microsoft.com/office/powerpoint/2010/main" val="1999955442"/>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0D51B9-A61A-4FDC-9E0F-E2A63E0E942C}"/>
              </a:ext>
            </a:extLst>
          </p:cNvPr>
          <p:cNvSpPr>
            <a:spLocks noGrp="1"/>
          </p:cNvSpPr>
          <p:nvPr>
            <p:ph type="pic" sz="quarter" idx="10" hasCustomPrompt="1"/>
          </p:nvPr>
        </p:nvSpPr>
        <p:spPr>
          <a:xfrm>
            <a:off x="10607676" y="0"/>
            <a:ext cx="13776324" cy="13716000"/>
          </a:xfrm>
          <a:solidFill>
            <a:schemeClr val="bg2">
              <a:lumMod val="90000"/>
            </a:schemeClr>
          </a:solidFill>
        </p:spPr>
        <p:txBody>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809626" y="9122767"/>
            <a:ext cx="22772268" cy="615554"/>
          </a:xfrm>
        </p:spPr>
        <p:txBody>
          <a:bodyPr wrap="square" lIns="36000" tIns="0" rIns="36000">
            <a:spAutoFit/>
          </a:bodyPr>
          <a:lstStyle>
            <a:lvl1pPr marL="0" indent="0" algn="l">
              <a:buNone/>
              <a:defRPr sz="4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809626" y="4586259"/>
            <a:ext cx="22772268" cy="4431982"/>
          </a:xfrm>
        </p:spPr>
        <p:txBody>
          <a:bodyPr wrap="square" lIns="36000" rIns="36000" bIns="0" anchor="b" anchorCtr="0">
            <a:spAutoFit/>
          </a:bodyPr>
          <a:lstStyle>
            <a:lvl1pPr algn="l">
              <a:lnSpc>
                <a:spcPct val="90000"/>
              </a:lnSpc>
              <a:defRPr sz="16000" b="1" baseline="0">
                <a:solidFill>
                  <a:schemeClr val="bg1"/>
                </a:solidFill>
                <a:latin typeface="Ubuntu" panose="020B0504030602030204" pitchFamily="34" charset="0"/>
              </a:defRPr>
            </a:lvl1pPr>
          </a:lstStyle>
          <a:p>
            <a:r>
              <a:rPr lang="en-US"/>
              <a:t>Click to edit Master title style</a:t>
            </a:r>
            <a:endParaRPr lang="en-GB"/>
          </a:p>
        </p:txBody>
      </p:sp>
      <p:pic>
        <p:nvPicPr>
          <p:cNvPr id="7" name="Image 6" descr="Une image contenant texte&#10;&#10;Description générée automatiquement">
            <a:extLst>
              <a:ext uri="{FF2B5EF4-FFF2-40B4-BE49-F238E27FC236}">
                <a16:creationId xmlns:a16="http://schemas.microsoft.com/office/drawing/2014/main" id="{873884F3-4760-488E-A25C-0D285C88AE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16" y="521297"/>
            <a:ext cx="6048000" cy="2452354"/>
          </a:xfrm>
          <a:prstGeom prst="rect">
            <a:avLst/>
          </a:prstGeom>
        </p:spPr>
      </p:pic>
    </p:spTree>
    <p:extLst>
      <p:ext uri="{BB962C8B-B14F-4D97-AF65-F5344CB8AC3E}">
        <p14:creationId xmlns:p14="http://schemas.microsoft.com/office/powerpoint/2010/main" val="3425014939"/>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B92814EB-708F-421C-9F3F-E5C7B767B62F}"/>
              </a:ext>
            </a:extLst>
          </p:cNvPr>
          <p:cNvSpPr>
            <a:spLocks noGrp="1"/>
          </p:cNvSpPr>
          <p:nvPr>
            <p:ph type="pic" sz="quarter" idx="10" hasCustomPrompt="1"/>
          </p:nvPr>
        </p:nvSpPr>
        <p:spPr>
          <a:xfrm>
            <a:off x="0" y="0"/>
            <a:ext cx="24384000" cy="13716000"/>
          </a:xfrm>
          <a:custGeom>
            <a:avLst/>
            <a:gdLst>
              <a:gd name="connsiteX0" fmla="*/ 10205289 w 12192000"/>
              <a:gd name="connsiteY0" fmla="*/ 966629 h 6858000"/>
              <a:gd name="connsiteX1" fmla="*/ 10155045 w 12192000"/>
              <a:gd name="connsiteY1" fmla="*/ 1089100 h 6858000"/>
              <a:gd name="connsiteX2" fmla="*/ 10129923 w 12192000"/>
              <a:gd name="connsiteY2" fmla="*/ 1057697 h 6858000"/>
              <a:gd name="connsiteX3" fmla="*/ 10205289 w 12192000"/>
              <a:gd name="connsiteY3" fmla="*/ 966629 h 6858000"/>
              <a:gd name="connsiteX4" fmla="*/ 10359163 w 12192000"/>
              <a:gd name="connsiteY4" fmla="*/ 768791 h 6858000"/>
              <a:gd name="connsiteX5" fmla="*/ 10381145 w 12192000"/>
              <a:gd name="connsiteY5" fmla="*/ 803334 h 6858000"/>
              <a:gd name="connsiteX6" fmla="*/ 10330900 w 12192000"/>
              <a:gd name="connsiteY6" fmla="*/ 875561 h 6858000"/>
              <a:gd name="connsiteX7" fmla="*/ 10359163 w 12192000"/>
              <a:gd name="connsiteY7" fmla="*/ 768791 h 6858000"/>
              <a:gd name="connsiteX8" fmla="*/ 11203898 w 12192000"/>
              <a:gd name="connsiteY8" fmla="*/ 658881 h 6858000"/>
              <a:gd name="connsiteX9" fmla="*/ 11178776 w 12192000"/>
              <a:gd name="connsiteY9" fmla="*/ 684003 h 6858000"/>
              <a:gd name="connsiteX10" fmla="*/ 11203898 w 12192000"/>
              <a:gd name="connsiteY10" fmla="*/ 709126 h 6858000"/>
              <a:gd name="connsiteX11" fmla="*/ 11229020 w 12192000"/>
              <a:gd name="connsiteY11" fmla="*/ 684003 h 6858000"/>
              <a:gd name="connsiteX12" fmla="*/ 11203898 w 12192000"/>
              <a:gd name="connsiteY12" fmla="*/ 658881 h 6858000"/>
              <a:gd name="connsiteX13" fmla="*/ 10842765 w 12192000"/>
              <a:gd name="connsiteY13" fmla="*/ 646320 h 6858000"/>
              <a:gd name="connsiteX14" fmla="*/ 10817643 w 12192000"/>
              <a:gd name="connsiteY14" fmla="*/ 674583 h 6858000"/>
              <a:gd name="connsiteX15" fmla="*/ 10842765 w 12192000"/>
              <a:gd name="connsiteY15" fmla="*/ 699705 h 6858000"/>
              <a:gd name="connsiteX16" fmla="*/ 10867887 w 12192000"/>
              <a:gd name="connsiteY16" fmla="*/ 671442 h 6858000"/>
              <a:gd name="connsiteX17" fmla="*/ 10842765 w 12192000"/>
              <a:gd name="connsiteY17" fmla="*/ 646320 h 6858000"/>
              <a:gd name="connsiteX18" fmla="*/ 9570952 w 12192000"/>
              <a:gd name="connsiteY18" fmla="*/ 621198 h 6858000"/>
              <a:gd name="connsiteX19" fmla="*/ 9420219 w 12192000"/>
              <a:gd name="connsiteY19" fmla="*/ 806475 h 6858000"/>
              <a:gd name="connsiteX20" fmla="*/ 9545830 w 12192000"/>
              <a:gd name="connsiteY20" fmla="*/ 969769 h 6858000"/>
              <a:gd name="connsiteX21" fmla="*/ 9665161 w 12192000"/>
              <a:gd name="connsiteY21" fmla="*/ 894402 h 6858000"/>
              <a:gd name="connsiteX22" fmla="*/ 9724826 w 12192000"/>
              <a:gd name="connsiteY22" fmla="*/ 954068 h 6858000"/>
              <a:gd name="connsiteX23" fmla="*/ 9797053 w 12192000"/>
              <a:gd name="connsiteY23" fmla="*/ 900683 h 6858000"/>
              <a:gd name="connsiteX24" fmla="*/ 9847297 w 12192000"/>
              <a:gd name="connsiteY24" fmla="*/ 954068 h 6858000"/>
              <a:gd name="connsiteX25" fmla="*/ 9894401 w 12192000"/>
              <a:gd name="connsiteY25" fmla="*/ 928946 h 6858000"/>
              <a:gd name="connsiteX26" fmla="*/ 9947786 w 12192000"/>
              <a:gd name="connsiteY26" fmla="*/ 1092240 h 6858000"/>
              <a:gd name="connsiteX27" fmla="*/ 9935225 w 12192000"/>
              <a:gd name="connsiteY27" fmla="*/ 957208 h 6858000"/>
              <a:gd name="connsiteX28" fmla="*/ 9985470 w 12192000"/>
              <a:gd name="connsiteY28" fmla="*/ 775072 h 6858000"/>
              <a:gd name="connsiteX29" fmla="*/ 10013732 w 12192000"/>
              <a:gd name="connsiteY29" fmla="*/ 828457 h 6858000"/>
              <a:gd name="connsiteX30" fmla="*/ 10007452 w 12192000"/>
              <a:gd name="connsiteY30" fmla="*/ 875561 h 6858000"/>
              <a:gd name="connsiteX31" fmla="*/ 9944646 w 12192000"/>
              <a:gd name="connsiteY31" fmla="*/ 935226 h 6858000"/>
              <a:gd name="connsiteX32" fmla="*/ 9969768 w 12192000"/>
              <a:gd name="connsiteY32" fmla="*/ 954068 h 6858000"/>
              <a:gd name="connsiteX33" fmla="*/ 10045135 w 12192000"/>
              <a:gd name="connsiteY33" fmla="*/ 878701 h 6858000"/>
              <a:gd name="connsiteX34" fmla="*/ 10092239 w 12192000"/>
              <a:gd name="connsiteY34" fmla="*/ 844158 h 6858000"/>
              <a:gd name="connsiteX35" fmla="*/ 10092239 w 12192000"/>
              <a:gd name="connsiteY35" fmla="*/ 859859 h 6858000"/>
              <a:gd name="connsiteX36" fmla="*/ 10148764 w 12192000"/>
              <a:gd name="connsiteY36" fmla="*/ 938366 h 6858000"/>
              <a:gd name="connsiteX37" fmla="*/ 10208430 w 12192000"/>
              <a:gd name="connsiteY37" fmla="*/ 891262 h 6858000"/>
              <a:gd name="connsiteX38" fmla="*/ 10211570 w 12192000"/>
              <a:gd name="connsiteY38" fmla="*/ 935226 h 6858000"/>
              <a:gd name="connsiteX39" fmla="*/ 10098520 w 12192000"/>
              <a:gd name="connsiteY39" fmla="*/ 1057697 h 6858000"/>
              <a:gd name="connsiteX40" fmla="*/ 10158185 w 12192000"/>
              <a:gd name="connsiteY40" fmla="*/ 1120503 h 6858000"/>
              <a:gd name="connsiteX41" fmla="*/ 10252393 w 12192000"/>
              <a:gd name="connsiteY41" fmla="*/ 947787 h 6858000"/>
              <a:gd name="connsiteX42" fmla="*/ 10315199 w 12192000"/>
              <a:gd name="connsiteY42" fmla="*/ 919525 h 6858000"/>
              <a:gd name="connsiteX43" fmla="*/ 10381145 w 12192000"/>
              <a:gd name="connsiteY43" fmla="*/ 954068 h 6858000"/>
              <a:gd name="connsiteX44" fmla="*/ 10481634 w 12192000"/>
              <a:gd name="connsiteY44" fmla="*/ 884982 h 6858000"/>
              <a:gd name="connsiteX45" fmla="*/ 10513037 w 12192000"/>
              <a:gd name="connsiteY45" fmla="*/ 954068 h 6858000"/>
              <a:gd name="connsiteX46" fmla="*/ 10578983 w 12192000"/>
              <a:gd name="connsiteY46" fmla="*/ 778212 h 6858000"/>
              <a:gd name="connsiteX47" fmla="*/ 10632367 w 12192000"/>
              <a:gd name="connsiteY47" fmla="*/ 969769 h 6858000"/>
              <a:gd name="connsiteX48" fmla="*/ 10704594 w 12192000"/>
              <a:gd name="connsiteY48" fmla="*/ 800194 h 6858000"/>
              <a:gd name="connsiteX49" fmla="*/ 10767400 w 12192000"/>
              <a:gd name="connsiteY49" fmla="*/ 954068 h 6858000"/>
              <a:gd name="connsiteX50" fmla="*/ 10830205 w 12192000"/>
              <a:gd name="connsiteY50" fmla="*/ 866140 h 6858000"/>
              <a:gd name="connsiteX51" fmla="*/ 10893011 w 12192000"/>
              <a:gd name="connsiteY51" fmla="*/ 954068 h 6858000"/>
              <a:gd name="connsiteX52" fmla="*/ 10949536 w 12192000"/>
              <a:gd name="connsiteY52" fmla="*/ 900683 h 6858000"/>
              <a:gd name="connsiteX53" fmla="*/ 10980939 w 12192000"/>
              <a:gd name="connsiteY53" fmla="*/ 954068 h 6858000"/>
              <a:gd name="connsiteX54" fmla="*/ 11059446 w 12192000"/>
              <a:gd name="connsiteY54" fmla="*/ 778212 h 6858000"/>
              <a:gd name="connsiteX55" fmla="*/ 11144233 w 12192000"/>
              <a:gd name="connsiteY55" fmla="*/ 954068 h 6858000"/>
              <a:gd name="connsiteX56" fmla="*/ 11197618 w 12192000"/>
              <a:gd name="connsiteY56" fmla="*/ 894402 h 6858000"/>
              <a:gd name="connsiteX57" fmla="*/ 11244722 w 12192000"/>
              <a:gd name="connsiteY57" fmla="*/ 954068 h 6858000"/>
              <a:gd name="connsiteX58" fmla="*/ 11272985 w 12192000"/>
              <a:gd name="connsiteY58" fmla="*/ 938366 h 6858000"/>
              <a:gd name="connsiteX59" fmla="*/ 11225881 w 12192000"/>
              <a:gd name="connsiteY59" fmla="*/ 784493 h 6858000"/>
              <a:gd name="connsiteX60" fmla="*/ 11207039 w 12192000"/>
              <a:gd name="connsiteY60" fmla="*/ 740529 h 6858000"/>
              <a:gd name="connsiteX61" fmla="*/ 11188197 w 12192000"/>
              <a:gd name="connsiteY61" fmla="*/ 743669 h 6858000"/>
              <a:gd name="connsiteX62" fmla="*/ 11147374 w 12192000"/>
              <a:gd name="connsiteY62" fmla="*/ 913244 h 6858000"/>
              <a:gd name="connsiteX63" fmla="*/ 11062586 w 12192000"/>
              <a:gd name="connsiteY63" fmla="*/ 721687 h 6858000"/>
              <a:gd name="connsiteX64" fmla="*/ 10984079 w 12192000"/>
              <a:gd name="connsiteY64" fmla="*/ 875561 h 6858000"/>
              <a:gd name="connsiteX65" fmla="*/ 10977798 w 12192000"/>
              <a:gd name="connsiteY65" fmla="*/ 803334 h 6858000"/>
              <a:gd name="connsiteX66" fmla="*/ 10980939 w 12192000"/>
              <a:gd name="connsiteY66" fmla="*/ 765651 h 6858000"/>
              <a:gd name="connsiteX67" fmla="*/ 10943255 w 12192000"/>
              <a:gd name="connsiteY67" fmla="*/ 740529 h 6858000"/>
              <a:gd name="connsiteX68" fmla="*/ 10896151 w 12192000"/>
              <a:gd name="connsiteY68" fmla="*/ 916384 h 6858000"/>
              <a:gd name="connsiteX69" fmla="*/ 10858468 w 12192000"/>
              <a:gd name="connsiteY69" fmla="*/ 790773 h 6858000"/>
              <a:gd name="connsiteX70" fmla="*/ 10820784 w 12192000"/>
              <a:gd name="connsiteY70" fmla="*/ 740529 h 6858000"/>
              <a:gd name="connsiteX71" fmla="*/ 10773680 w 12192000"/>
              <a:gd name="connsiteY71" fmla="*/ 906964 h 6858000"/>
              <a:gd name="connsiteX72" fmla="*/ 10707734 w 12192000"/>
              <a:gd name="connsiteY72" fmla="*/ 740529 h 6858000"/>
              <a:gd name="connsiteX73" fmla="*/ 10638648 w 12192000"/>
              <a:gd name="connsiteY73" fmla="*/ 897543 h 6858000"/>
              <a:gd name="connsiteX74" fmla="*/ 10578983 w 12192000"/>
              <a:gd name="connsiteY74" fmla="*/ 721687 h 6858000"/>
              <a:gd name="connsiteX75" fmla="*/ 10516177 w 12192000"/>
              <a:gd name="connsiteY75" fmla="*/ 847298 h 6858000"/>
              <a:gd name="connsiteX76" fmla="*/ 10509897 w 12192000"/>
              <a:gd name="connsiteY76" fmla="*/ 847298 h 6858000"/>
              <a:gd name="connsiteX77" fmla="*/ 10509897 w 12192000"/>
              <a:gd name="connsiteY77" fmla="*/ 809615 h 6858000"/>
              <a:gd name="connsiteX78" fmla="*/ 10475353 w 12192000"/>
              <a:gd name="connsiteY78" fmla="*/ 737388 h 6858000"/>
              <a:gd name="connsiteX79" fmla="*/ 10387426 w 12192000"/>
              <a:gd name="connsiteY79" fmla="*/ 919525 h 6858000"/>
              <a:gd name="connsiteX80" fmla="*/ 10349742 w 12192000"/>
              <a:gd name="connsiteY80" fmla="*/ 903823 h 6858000"/>
              <a:gd name="connsiteX81" fmla="*/ 10425109 w 12192000"/>
              <a:gd name="connsiteY81" fmla="*/ 800194 h 6858000"/>
              <a:gd name="connsiteX82" fmla="*/ 10365444 w 12192000"/>
              <a:gd name="connsiteY82" fmla="*/ 740529 h 6858000"/>
              <a:gd name="connsiteX83" fmla="*/ 10286937 w 12192000"/>
              <a:gd name="connsiteY83" fmla="*/ 837877 h 6858000"/>
              <a:gd name="connsiteX84" fmla="*/ 10299498 w 12192000"/>
              <a:gd name="connsiteY84" fmla="*/ 900683 h 6858000"/>
              <a:gd name="connsiteX85" fmla="*/ 10249253 w 12192000"/>
              <a:gd name="connsiteY85" fmla="*/ 922665 h 6858000"/>
              <a:gd name="connsiteX86" fmla="*/ 10239832 w 12192000"/>
              <a:gd name="connsiteY86" fmla="*/ 784493 h 6858000"/>
              <a:gd name="connsiteX87" fmla="*/ 10202149 w 12192000"/>
              <a:gd name="connsiteY87" fmla="*/ 815895 h 6858000"/>
              <a:gd name="connsiteX88" fmla="*/ 10155045 w 12192000"/>
              <a:gd name="connsiteY88" fmla="*/ 897543 h 6858000"/>
              <a:gd name="connsiteX89" fmla="*/ 10133063 w 12192000"/>
              <a:gd name="connsiteY89" fmla="*/ 863000 h 6858000"/>
              <a:gd name="connsiteX90" fmla="*/ 10236692 w 12192000"/>
              <a:gd name="connsiteY90" fmla="*/ 762511 h 6858000"/>
              <a:gd name="connsiteX91" fmla="*/ 10202149 w 12192000"/>
              <a:gd name="connsiteY91" fmla="*/ 727968 h 6858000"/>
              <a:gd name="connsiteX92" fmla="*/ 10107941 w 12192000"/>
              <a:gd name="connsiteY92" fmla="*/ 784493 h 6858000"/>
              <a:gd name="connsiteX93" fmla="*/ 10051415 w 12192000"/>
              <a:gd name="connsiteY93" fmla="*/ 841018 h 6858000"/>
              <a:gd name="connsiteX94" fmla="*/ 10051415 w 12192000"/>
              <a:gd name="connsiteY94" fmla="*/ 825316 h 6858000"/>
              <a:gd name="connsiteX95" fmla="*/ 9985470 w 12192000"/>
              <a:gd name="connsiteY95" fmla="*/ 734248 h 6858000"/>
              <a:gd name="connsiteX96" fmla="*/ 9932085 w 12192000"/>
              <a:gd name="connsiteY96" fmla="*/ 775072 h 6858000"/>
              <a:gd name="connsiteX97" fmla="*/ 9910103 w 12192000"/>
              <a:gd name="connsiteY97" fmla="*/ 740529 h 6858000"/>
              <a:gd name="connsiteX98" fmla="*/ 9884981 w 12192000"/>
              <a:gd name="connsiteY98" fmla="*/ 746809 h 6858000"/>
              <a:gd name="connsiteX99" fmla="*/ 9891261 w 12192000"/>
              <a:gd name="connsiteY99" fmla="*/ 812755 h 6858000"/>
              <a:gd name="connsiteX100" fmla="*/ 9850437 w 12192000"/>
              <a:gd name="connsiteY100" fmla="*/ 922665 h 6858000"/>
              <a:gd name="connsiteX101" fmla="*/ 9822175 w 12192000"/>
              <a:gd name="connsiteY101" fmla="*/ 800194 h 6858000"/>
              <a:gd name="connsiteX102" fmla="*/ 9809614 w 12192000"/>
              <a:gd name="connsiteY102" fmla="*/ 797054 h 6858000"/>
              <a:gd name="connsiteX103" fmla="*/ 9781351 w 12192000"/>
              <a:gd name="connsiteY103" fmla="*/ 853579 h 6858000"/>
              <a:gd name="connsiteX104" fmla="*/ 9734247 w 12192000"/>
              <a:gd name="connsiteY104" fmla="*/ 919525 h 6858000"/>
              <a:gd name="connsiteX105" fmla="*/ 9709125 w 12192000"/>
              <a:gd name="connsiteY105" fmla="*/ 878701 h 6858000"/>
              <a:gd name="connsiteX106" fmla="*/ 9819035 w 12192000"/>
              <a:gd name="connsiteY106" fmla="*/ 778212 h 6858000"/>
              <a:gd name="connsiteX107" fmla="*/ 9784492 w 12192000"/>
              <a:gd name="connsiteY107" fmla="*/ 740529 h 6858000"/>
              <a:gd name="connsiteX108" fmla="*/ 9674582 w 12192000"/>
              <a:gd name="connsiteY108" fmla="*/ 825316 h 6858000"/>
              <a:gd name="connsiteX109" fmla="*/ 9555251 w 12192000"/>
              <a:gd name="connsiteY109" fmla="*/ 925805 h 6858000"/>
              <a:gd name="connsiteX110" fmla="*/ 9473604 w 12192000"/>
              <a:gd name="connsiteY110" fmla="*/ 800194 h 6858000"/>
              <a:gd name="connsiteX111" fmla="*/ 9567812 w 12192000"/>
              <a:gd name="connsiteY111" fmla="*/ 655741 h 6858000"/>
              <a:gd name="connsiteX112" fmla="*/ 9608636 w 12192000"/>
              <a:gd name="connsiteY112" fmla="*/ 721687 h 6858000"/>
              <a:gd name="connsiteX113" fmla="*/ 9655740 w 12192000"/>
              <a:gd name="connsiteY113" fmla="*/ 687144 h 6858000"/>
              <a:gd name="connsiteX114" fmla="*/ 9570952 w 12192000"/>
              <a:gd name="connsiteY114" fmla="*/ 621198 h 6858000"/>
              <a:gd name="connsiteX115" fmla="*/ 11503938 w 12192000"/>
              <a:gd name="connsiteY115" fmla="*/ 612538 h 6858000"/>
              <a:gd name="connsiteX116" fmla="*/ 11291551 w 12192000"/>
              <a:gd name="connsiteY116" fmla="*/ 832051 h 6858000"/>
              <a:gd name="connsiteX117" fmla="*/ 11365123 w 12192000"/>
              <a:gd name="connsiteY117" fmla="*/ 940418 h 6858000"/>
              <a:gd name="connsiteX118" fmla="*/ 11440083 w 12192000"/>
              <a:gd name="connsiteY118" fmla="*/ 941808 h 6858000"/>
              <a:gd name="connsiteX119" fmla="*/ 11444304 w 12192000"/>
              <a:gd name="connsiteY119" fmla="*/ 939708 h 6858000"/>
              <a:gd name="connsiteX120" fmla="*/ 11445324 w 12192000"/>
              <a:gd name="connsiteY120" fmla="*/ 939542 h 6858000"/>
              <a:gd name="connsiteX121" fmla="*/ 11475268 w 12192000"/>
              <a:gd name="connsiteY121" fmla="*/ 924644 h 6858000"/>
              <a:gd name="connsiteX122" fmla="*/ 11494474 w 12192000"/>
              <a:gd name="connsiteY122" fmla="*/ 907542 h 6858000"/>
              <a:gd name="connsiteX123" fmla="*/ 11488753 w 12192000"/>
              <a:gd name="connsiteY123" fmla="*/ 926162 h 6858000"/>
              <a:gd name="connsiteX124" fmla="*/ 11464846 w 12192000"/>
              <a:gd name="connsiteY124" fmla="*/ 951842 h 6858000"/>
              <a:gd name="connsiteX125" fmla="*/ 11432834 w 12192000"/>
              <a:gd name="connsiteY125" fmla="*/ 964214 h 6858000"/>
              <a:gd name="connsiteX126" fmla="*/ 11433416 w 12192000"/>
              <a:gd name="connsiteY126" fmla="*/ 964508 h 6858000"/>
              <a:gd name="connsiteX127" fmla="*/ 11427416 w 12192000"/>
              <a:gd name="connsiteY127" fmla="*/ 966826 h 6858000"/>
              <a:gd name="connsiteX128" fmla="*/ 11478812 w 12192000"/>
              <a:gd name="connsiteY128" fmla="*/ 980728 h 6858000"/>
              <a:gd name="connsiteX129" fmla="*/ 11601049 w 12192000"/>
              <a:gd name="connsiteY129" fmla="*/ 940412 h 6858000"/>
              <a:gd name="connsiteX130" fmla="*/ 11600229 w 12192000"/>
              <a:gd name="connsiteY130" fmla="*/ 940299 h 6858000"/>
              <a:gd name="connsiteX131" fmla="*/ 11604054 w 12192000"/>
              <a:gd name="connsiteY131" fmla="*/ 938167 h 6858000"/>
              <a:gd name="connsiteX132" fmla="*/ 11561078 w 12192000"/>
              <a:gd name="connsiteY132" fmla="*/ 923772 h 6858000"/>
              <a:gd name="connsiteX133" fmla="*/ 11546930 w 12192000"/>
              <a:gd name="connsiteY133" fmla="*/ 891807 h 6858000"/>
              <a:gd name="connsiteX134" fmla="*/ 11567885 w 12192000"/>
              <a:gd name="connsiteY134" fmla="*/ 908611 h 6858000"/>
              <a:gd name="connsiteX135" fmla="*/ 11601049 w 12192000"/>
              <a:gd name="connsiteY135" fmla="*/ 915389 h 6858000"/>
              <a:gd name="connsiteX136" fmla="*/ 11650104 w 12192000"/>
              <a:gd name="connsiteY136" fmla="*/ 900067 h 6858000"/>
              <a:gd name="connsiteX137" fmla="*/ 11650828 w 12192000"/>
              <a:gd name="connsiteY137" fmla="*/ 899169 h 6858000"/>
              <a:gd name="connsiteX138" fmla="*/ 11652427 w 12192000"/>
              <a:gd name="connsiteY138" fmla="*/ 898382 h 6858000"/>
              <a:gd name="connsiteX139" fmla="*/ 11683608 w 12192000"/>
              <a:gd name="connsiteY139" fmla="*/ 859705 h 6858000"/>
              <a:gd name="connsiteX140" fmla="*/ 11690343 w 12192000"/>
              <a:gd name="connsiteY140" fmla="*/ 825792 h 6858000"/>
              <a:gd name="connsiteX141" fmla="*/ 11690350 w 12192000"/>
              <a:gd name="connsiteY141" fmla="*/ 825831 h 6858000"/>
              <a:gd name="connsiteX142" fmla="*/ 11690350 w 12192000"/>
              <a:gd name="connsiteY142" fmla="*/ 825754 h 6858000"/>
              <a:gd name="connsiteX143" fmla="*/ 11690350 w 12192000"/>
              <a:gd name="connsiteY143" fmla="*/ 823091 h 6858000"/>
              <a:gd name="connsiteX144" fmla="*/ 11623276 w 12192000"/>
              <a:gd name="connsiteY144" fmla="*/ 684719 h 6858000"/>
              <a:gd name="connsiteX145" fmla="*/ 11573655 w 12192000"/>
              <a:gd name="connsiteY145" fmla="*/ 647215 h 6858000"/>
              <a:gd name="connsiteX146" fmla="*/ 11570681 w 12192000"/>
              <a:gd name="connsiteY146" fmla="*/ 645708 h 6858000"/>
              <a:gd name="connsiteX147" fmla="*/ 11570221 w 12192000"/>
              <a:gd name="connsiteY147" fmla="*/ 645361 h 6858000"/>
              <a:gd name="connsiteX148" fmla="*/ 11513655 w 12192000"/>
              <a:gd name="connsiteY148" fmla="*/ 616706 h 6858000"/>
              <a:gd name="connsiteX149" fmla="*/ 11503938 w 12192000"/>
              <a:gd name="connsiteY149" fmla="*/ 612538 h 6858000"/>
              <a:gd name="connsiteX150" fmla="*/ 0 w 12192000"/>
              <a:gd name="connsiteY150" fmla="*/ 0 h 6858000"/>
              <a:gd name="connsiteX151" fmla="*/ 12192000 w 12192000"/>
              <a:gd name="connsiteY151" fmla="*/ 0 h 6858000"/>
              <a:gd name="connsiteX152" fmla="*/ 12192000 w 12192000"/>
              <a:gd name="connsiteY152" fmla="*/ 6858000 h 6858000"/>
              <a:gd name="connsiteX153" fmla="*/ 0 w 12192000"/>
              <a:gd name="connsiteY15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2192000" h="6858000">
                <a:moveTo>
                  <a:pt x="10205289" y="966629"/>
                </a:moveTo>
                <a:cubicBezTo>
                  <a:pt x="10205289" y="1067118"/>
                  <a:pt x="10180167" y="1089100"/>
                  <a:pt x="10155045" y="1089100"/>
                </a:cubicBezTo>
                <a:cubicBezTo>
                  <a:pt x="10139343" y="1089100"/>
                  <a:pt x="10129923" y="1073399"/>
                  <a:pt x="10129923" y="1057697"/>
                </a:cubicBezTo>
                <a:cubicBezTo>
                  <a:pt x="10129923" y="1013733"/>
                  <a:pt x="10164466" y="988611"/>
                  <a:pt x="10205289" y="966629"/>
                </a:cubicBezTo>
                <a:close/>
                <a:moveTo>
                  <a:pt x="10359163" y="768791"/>
                </a:moveTo>
                <a:cubicBezTo>
                  <a:pt x="10374864" y="768791"/>
                  <a:pt x="10384285" y="781352"/>
                  <a:pt x="10381145" y="803334"/>
                </a:cubicBezTo>
                <a:cubicBezTo>
                  <a:pt x="10378005" y="828457"/>
                  <a:pt x="10362303" y="853579"/>
                  <a:pt x="10330900" y="875561"/>
                </a:cubicBezTo>
                <a:cubicBezTo>
                  <a:pt x="10318339" y="828457"/>
                  <a:pt x="10327760" y="768791"/>
                  <a:pt x="10359163" y="768791"/>
                </a:cubicBezTo>
                <a:close/>
                <a:moveTo>
                  <a:pt x="11203898" y="658881"/>
                </a:moveTo>
                <a:cubicBezTo>
                  <a:pt x="11191337" y="658881"/>
                  <a:pt x="11178776" y="671442"/>
                  <a:pt x="11178776" y="684003"/>
                </a:cubicBezTo>
                <a:cubicBezTo>
                  <a:pt x="11181916" y="696564"/>
                  <a:pt x="11191337" y="709126"/>
                  <a:pt x="11203898" y="709126"/>
                </a:cubicBezTo>
                <a:cubicBezTo>
                  <a:pt x="11216459" y="709126"/>
                  <a:pt x="11229020" y="696564"/>
                  <a:pt x="11229020" y="684003"/>
                </a:cubicBezTo>
                <a:cubicBezTo>
                  <a:pt x="11229020" y="668302"/>
                  <a:pt x="11219600" y="658881"/>
                  <a:pt x="11203898" y="658881"/>
                </a:cubicBezTo>
                <a:close/>
                <a:moveTo>
                  <a:pt x="10842765" y="646320"/>
                </a:moveTo>
                <a:cubicBezTo>
                  <a:pt x="10827064" y="646320"/>
                  <a:pt x="10817643" y="658881"/>
                  <a:pt x="10817643" y="674583"/>
                </a:cubicBezTo>
                <a:cubicBezTo>
                  <a:pt x="10817643" y="690284"/>
                  <a:pt x="10830204" y="702845"/>
                  <a:pt x="10842765" y="699705"/>
                </a:cubicBezTo>
                <a:cubicBezTo>
                  <a:pt x="10858467" y="699705"/>
                  <a:pt x="10867887" y="687144"/>
                  <a:pt x="10867887" y="671442"/>
                </a:cubicBezTo>
                <a:cubicBezTo>
                  <a:pt x="10867887" y="655741"/>
                  <a:pt x="10858467" y="646320"/>
                  <a:pt x="10842765" y="646320"/>
                </a:cubicBezTo>
                <a:close/>
                <a:moveTo>
                  <a:pt x="9570952" y="621198"/>
                </a:moveTo>
                <a:cubicBezTo>
                  <a:pt x="9492445" y="621198"/>
                  <a:pt x="9420219" y="702845"/>
                  <a:pt x="9420219" y="806475"/>
                </a:cubicBezTo>
                <a:cubicBezTo>
                  <a:pt x="9420219" y="906964"/>
                  <a:pt x="9470463" y="969769"/>
                  <a:pt x="9545830" y="969769"/>
                </a:cubicBezTo>
                <a:cubicBezTo>
                  <a:pt x="9592934" y="969769"/>
                  <a:pt x="9636898" y="944647"/>
                  <a:pt x="9665161" y="894402"/>
                </a:cubicBezTo>
                <a:cubicBezTo>
                  <a:pt x="9671441" y="935226"/>
                  <a:pt x="9702844" y="954068"/>
                  <a:pt x="9724826" y="954068"/>
                </a:cubicBezTo>
                <a:cubicBezTo>
                  <a:pt x="9759369" y="954068"/>
                  <a:pt x="9784492" y="932086"/>
                  <a:pt x="9797053" y="900683"/>
                </a:cubicBezTo>
                <a:cubicBezTo>
                  <a:pt x="9803333" y="932086"/>
                  <a:pt x="9822175" y="954068"/>
                  <a:pt x="9847297" y="954068"/>
                </a:cubicBezTo>
                <a:cubicBezTo>
                  <a:pt x="9866139" y="954068"/>
                  <a:pt x="9881840" y="944647"/>
                  <a:pt x="9894401" y="928946"/>
                </a:cubicBezTo>
                <a:cubicBezTo>
                  <a:pt x="9891261" y="1035715"/>
                  <a:pt x="9884981" y="1104801"/>
                  <a:pt x="9947786" y="1092240"/>
                </a:cubicBezTo>
                <a:cubicBezTo>
                  <a:pt x="9938365" y="1060837"/>
                  <a:pt x="9935225" y="1007453"/>
                  <a:pt x="9935225" y="957208"/>
                </a:cubicBezTo>
                <a:cubicBezTo>
                  <a:pt x="9935225" y="822176"/>
                  <a:pt x="9957207" y="775072"/>
                  <a:pt x="9985470" y="775072"/>
                </a:cubicBezTo>
                <a:cubicBezTo>
                  <a:pt x="10007452" y="775072"/>
                  <a:pt x="10013732" y="800194"/>
                  <a:pt x="10013732" y="828457"/>
                </a:cubicBezTo>
                <a:cubicBezTo>
                  <a:pt x="10013732" y="844158"/>
                  <a:pt x="10013732" y="859859"/>
                  <a:pt x="10007452" y="875561"/>
                </a:cubicBezTo>
                <a:cubicBezTo>
                  <a:pt x="9972908" y="897543"/>
                  <a:pt x="9944646" y="913244"/>
                  <a:pt x="9944646" y="935226"/>
                </a:cubicBezTo>
                <a:cubicBezTo>
                  <a:pt x="9944646" y="954068"/>
                  <a:pt x="9957207" y="954068"/>
                  <a:pt x="9969768" y="954068"/>
                </a:cubicBezTo>
                <a:cubicBezTo>
                  <a:pt x="9994890" y="954068"/>
                  <a:pt x="10029433" y="928946"/>
                  <a:pt x="10045135" y="878701"/>
                </a:cubicBezTo>
                <a:cubicBezTo>
                  <a:pt x="10060836" y="869280"/>
                  <a:pt x="10076538" y="859859"/>
                  <a:pt x="10092239" y="844158"/>
                </a:cubicBezTo>
                <a:cubicBezTo>
                  <a:pt x="10092239" y="850439"/>
                  <a:pt x="10092239" y="853579"/>
                  <a:pt x="10092239" y="859859"/>
                </a:cubicBezTo>
                <a:cubicBezTo>
                  <a:pt x="10092239" y="910104"/>
                  <a:pt x="10114221" y="938366"/>
                  <a:pt x="10148764" y="938366"/>
                </a:cubicBezTo>
                <a:cubicBezTo>
                  <a:pt x="10177027" y="938366"/>
                  <a:pt x="10195868" y="919525"/>
                  <a:pt x="10208430" y="891262"/>
                </a:cubicBezTo>
                <a:cubicBezTo>
                  <a:pt x="10208430" y="906964"/>
                  <a:pt x="10208430" y="922665"/>
                  <a:pt x="10211570" y="935226"/>
                </a:cubicBezTo>
                <a:cubicBezTo>
                  <a:pt x="10158185" y="960348"/>
                  <a:pt x="10098520" y="985471"/>
                  <a:pt x="10098520" y="1057697"/>
                </a:cubicBezTo>
                <a:cubicBezTo>
                  <a:pt x="10098520" y="1095380"/>
                  <a:pt x="10123642" y="1120503"/>
                  <a:pt x="10158185" y="1120503"/>
                </a:cubicBezTo>
                <a:cubicBezTo>
                  <a:pt x="10233552" y="1120503"/>
                  <a:pt x="10252393" y="1041996"/>
                  <a:pt x="10252393" y="947787"/>
                </a:cubicBezTo>
                <a:cubicBezTo>
                  <a:pt x="10277516" y="938366"/>
                  <a:pt x="10296357" y="928946"/>
                  <a:pt x="10315199" y="919525"/>
                </a:cubicBezTo>
                <a:cubicBezTo>
                  <a:pt x="10334041" y="941507"/>
                  <a:pt x="10359163" y="954068"/>
                  <a:pt x="10381145" y="954068"/>
                </a:cubicBezTo>
                <a:cubicBezTo>
                  <a:pt x="10425109" y="954068"/>
                  <a:pt x="10456512" y="932086"/>
                  <a:pt x="10481634" y="884982"/>
                </a:cubicBezTo>
                <a:cubicBezTo>
                  <a:pt x="10484774" y="919525"/>
                  <a:pt x="10494195" y="954068"/>
                  <a:pt x="10513037" y="954068"/>
                </a:cubicBezTo>
                <a:cubicBezTo>
                  <a:pt x="10547580" y="954068"/>
                  <a:pt x="10553860" y="778212"/>
                  <a:pt x="10578983" y="778212"/>
                </a:cubicBezTo>
                <a:cubicBezTo>
                  <a:pt x="10597824" y="778212"/>
                  <a:pt x="10582123" y="969769"/>
                  <a:pt x="10632367" y="969769"/>
                </a:cubicBezTo>
                <a:cubicBezTo>
                  <a:pt x="10676331" y="969769"/>
                  <a:pt x="10685752" y="800194"/>
                  <a:pt x="10704594" y="800194"/>
                </a:cubicBezTo>
                <a:cubicBezTo>
                  <a:pt x="10720295" y="800194"/>
                  <a:pt x="10720295" y="954068"/>
                  <a:pt x="10767400" y="954068"/>
                </a:cubicBezTo>
                <a:cubicBezTo>
                  <a:pt x="10789381" y="954068"/>
                  <a:pt x="10817644" y="925805"/>
                  <a:pt x="10830205" y="866140"/>
                </a:cubicBezTo>
                <a:cubicBezTo>
                  <a:pt x="10836486" y="903823"/>
                  <a:pt x="10855327" y="954068"/>
                  <a:pt x="10893011" y="954068"/>
                </a:cubicBezTo>
                <a:cubicBezTo>
                  <a:pt x="10914993" y="954068"/>
                  <a:pt x="10933834" y="932086"/>
                  <a:pt x="10949536" y="900683"/>
                </a:cubicBezTo>
                <a:cubicBezTo>
                  <a:pt x="10952676" y="932086"/>
                  <a:pt x="10962097" y="954068"/>
                  <a:pt x="10980939" y="954068"/>
                </a:cubicBezTo>
                <a:cubicBezTo>
                  <a:pt x="11024903" y="954068"/>
                  <a:pt x="11024903" y="778212"/>
                  <a:pt x="11059446" y="778212"/>
                </a:cubicBezTo>
                <a:cubicBezTo>
                  <a:pt x="11087708" y="778212"/>
                  <a:pt x="11078287" y="954068"/>
                  <a:pt x="11144233" y="954068"/>
                </a:cubicBezTo>
                <a:cubicBezTo>
                  <a:pt x="11175636" y="954068"/>
                  <a:pt x="11191337" y="928946"/>
                  <a:pt x="11197618" y="894402"/>
                </a:cubicBezTo>
                <a:cubicBezTo>
                  <a:pt x="11210179" y="944647"/>
                  <a:pt x="11229021" y="954068"/>
                  <a:pt x="11244722" y="954068"/>
                </a:cubicBezTo>
                <a:cubicBezTo>
                  <a:pt x="11254143" y="954068"/>
                  <a:pt x="11263564" y="950928"/>
                  <a:pt x="11272985" y="938366"/>
                </a:cubicBezTo>
                <a:cubicBezTo>
                  <a:pt x="11219600" y="916384"/>
                  <a:pt x="11225881" y="837877"/>
                  <a:pt x="11225881" y="784493"/>
                </a:cubicBezTo>
                <a:cubicBezTo>
                  <a:pt x="11225881" y="759370"/>
                  <a:pt x="11222740" y="740529"/>
                  <a:pt x="11207039" y="740529"/>
                </a:cubicBezTo>
                <a:cubicBezTo>
                  <a:pt x="11197618" y="740529"/>
                  <a:pt x="11194478" y="740529"/>
                  <a:pt x="11188197" y="743669"/>
                </a:cubicBezTo>
                <a:cubicBezTo>
                  <a:pt x="11194478" y="834737"/>
                  <a:pt x="11172496" y="913244"/>
                  <a:pt x="11147374" y="913244"/>
                </a:cubicBezTo>
                <a:cubicBezTo>
                  <a:pt x="11115971" y="913244"/>
                  <a:pt x="11131672" y="721687"/>
                  <a:pt x="11062586" y="721687"/>
                </a:cubicBezTo>
                <a:cubicBezTo>
                  <a:pt x="10999780" y="721687"/>
                  <a:pt x="10990359" y="875561"/>
                  <a:pt x="10984079" y="875561"/>
                </a:cubicBezTo>
                <a:cubicBezTo>
                  <a:pt x="10977798" y="875561"/>
                  <a:pt x="10977798" y="834737"/>
                  <a:pt x="10977798" y="803334"/>
                </a:cubicBezTo>
                <a:cubicBezTo>
                  <a:pt x="10980939" y="787633"/>
                  <a:pt x="10980939" y="775072"/>
                  <a:pt x="10980939" y="765651"/>
                </a:cubicBezTo>
                <a:cubicBezTo>
                  <a:pt x="10980939" y="749950"/>
                  <a:pt x="10974658" y="727968"/>
                  <a:pt x="10943255" y="740529"/>
                </a:cubicBezTo>
                <a:cubicBezTo>
                  <a:pt x="10943255" y="850439"/>
                  <a:pt x="10921273" y="916384"/>
                  <a:pt x="10896151" y="916384"/>
                </a:cubicBezTo>
                <a:cubicBezTo>
                  <a:pt x="10858468" y="916384"/>
                  <a:pt x="10858468" y="815895"/>
                  <a:pt x="10858468" y="790773"/>
                </a:cubicBezTo>
                <a:cubicBezTo>
                  <a:pt x="10858468" y="762511"/>
                  <a:pt x="10861608" y="727968"/>
                  <a:pt x="10820784" y="740529"/>
                </a:cubicBezTo>
                <a:cubicBezTo>
                  <a:pt x="10814504" y="834737"/>
                  <a:pt x="10789381" y="906964"/>
                  <a:pt x="10773680" y="906964"/>
                </a:cubicBezTo>
                <a:cubicBezTo>
                  <a:pt x="10754838" y="906964"/>
                  <a:pt x="10757979" y="740529"/>
                  <a:pt x="10707734" y="740529"/>
                </a:cubicBezTo>
                <a:cubicBezTo>
                  <a:pt x="10660630" y="740529"/>
                  <a:pt x="10648069" y="897543"/>
                  <a:pt x="10638648" y="897543"/>
                </a:cubicBezTo>
                <a:cubicBezTo>
                  <a:pt x="10622947" y="897543"/>
                  <a:pt x="10644929" y="721687"/>
                  <a:pt x="10578983" y="721687"/>
                </a:cubicBezTo>
                <a:cubicBezTo>
                  <a:pt x="10544440" y="721687"/>
                  <a:pt x="10531879" y="781352"/>
                  <a:pt x="10516177" y="847298"/>
                </a:cubicBezTo>
                <a:cubicBezTo>
                  <a:pt x="10513037" y="859859"/>
                  <a:pt x="10509897" y="859859"/>
                  <a:pt x="10509897" y="847298"/>
                </a:cubicBezTo>
                <a:cubicBezTo>
                  <a:pt x="10509897" y="834737"/>
                  <a:pt x="10509897" y="822176"/>
                  <a:pt x="10509897" y="809615"/>
                </a:cubicBezTo>
                <a:cubicBezTo>
                  <a:pt x="10525598" y="743669"/>
                  <a:pt x="10506756" y="718547"/>
                  <a:pt x="10475353" y="737388"/>
                </a:cubicBezTo>
                <a:cubicBezTo>
                  <a:pt x="10484774" y="859859"/>
                  <a:pt x="10428249" y="919525"/>
                  <a:pt x="10387426" y="919525"/>
                </a:cubicBezTo>
                <a:cubicBezTo>
                  <a:pt x="10371724" y="919525"/>
                  <a:pt x="10359163" y="913244"/>
                  <a:pt x="10349742" y="903823"/>
                </a:cubicBezTo>
                <a:cubicBezTo>
                  <a:pt x="10399987" y="872421"/>
                  <a:pt x="10425109" y="834737"/>
                  <a:pt x="10425109" y="800194"/>
                </a:cubicBezTo>
                <a:cubicBezTo>
                  <a:pt x="10425109" y="762511"/>
                  <a:pt x="10403127" y="740529"/>
                  <a:pt x="10365444" y="740529"/>
                </a:cubicBezTo>
                <a:cubicBezTo>
                  <a:pt x="10315199" y="740529"/>
                  <a:pt x="10286937" y="793913"/>
                  <a:pt x="10286937" y="837877"/>
                </a:cubicBezTo>
                <a:cubicBezTo>
                  <a:pt x="10286937" y="863000"/>
                  <a:pt x="10290077" y="881841"/>
                  <a:pt x="10299498" y="900683"/>
                </a:cubicBezTo>
                <a:cubicBezTo>
                  <a:pt x="10280656" y="910104"/>
                  <a:pt x="10264955" y="916384"/>
                  <a:pt x="10249253" y="922665"/>
                </a:cubicBezTo>
                <a:cubicBezTo>
                  <a:pt x="10249253" y="875561"/>
                  <a:pt x="10242973" y="828457"/>
                  <a:pt x="10239832" y="784493"/>
                </a:cubicBezTo>
                <a:cubicBezTo>
                  <a:pt x="10211570" y="778212"/>
                  <a:pt x="10205289" y="790773"/>
                  <a:pt x="10202149" y="815895"/>
                </a:cubicBezTo>
                <a:cubicBezTo>
                  <a:pt x="10192728" y="863000"/>
                  <a:pt x="10173886" y="897543"/>
                  <a:pt x="10155045" y="897543"/>
                </a:cubicBezTo>
                <a:cubicBezTo>
                  <a:pt x="10142484" y="897543"/>
                  <a:pt x="10133063" y="881841"/>
                  <a:pt x="10133063" y="863000"/>
                </a:cubicBezTo>
                <a:cubicBezTo>
                  <a:pt x="10126782" y="775072"/>
                  <a:pt x="10199009" y="749950"/>
                  <a:pt x="10236692" y="762511"/>
                </a:cubicBezTo>
                <a:cubicBezTo>
                  <a:pt x="10242973" y="743669"/>
                  <a:pt x="10236692" y="727968"/>
                  <a:pt x="10202149" y="727968"/>
                </a:cubicBezTo>
                <a:cubicBezTo>
                  <a:pt x="10161325" y="727968"/>
                  <a:pt x="10129923" y="753090"/>
                  <a:pt x="10107941" y="784493"/>
                </a:cubicBezTo>
                <a:cubicBezTo>
                  <a:pt x="10092239" y="806475"/>
                  <a:pt x="10076538" y="822176"/>
                  <a:pt x="10051415" y="841018"/>
                </a:cubicBezTo>
                <a:cubicBezTo>
                  <a:pt x="10051415" y="834737"/>
                  <a:pt x="10051415" y="831597"/>
                  <a:pt x="10051415" y="825316"/>
                </a:cubicBezTo>
                <a:cubicBezTo>
                  <a:pt x="10051415" y="762511"/>
                  <a:pt x="10016872" y="734248"/>
                  <a:pt x="9985470" y="734248"/>
                </a:cubicBezTo>
                <a:cubicBezTo>
                  <a:pt x="9957207" y="734248"/>
                  <a:pt x="9941506" y="749950"/>
                  <a:pt x="9932085" y="775072"/>
                </a:cubicBezTo>
                <a:cubicBezTo>
                  <a:pt x="9928945" y="753090"/>
                  <a:pt x="9925804" y="740529"/>
                  <a:pt x="9910103" y="740529"/>
                </a:cubicBezTo>
                <a:cubicBezTo>
                  <a:pt x="9903822" y="740529"/>
                  <a:pt x="9894401" y="743669"/>
                  <a:pt x="9884981" y="746809"/>
                </a:cubicBezTo>
                <a:cubicBezTo>
                  <a:pt x="9888121" y="759370"/>
                  <a:pt x="9891261" y="790773"/>
                  <a:pt x="9891261" y="812755"/>
                </a:cubicBezTo>
                <a:cubicBezTo>
                  <a:pt x="9891261" y="888122"/>
                  <a:pt x="9869279" y="922665"/>
                  <a:pt x="9850437" y="922665"/>
                </a:cubicBezTo>
                <a:cubicBezTo>
                  <a:pt x="9825315" y="922665"/>
                  <a:pt x="9822175" y="834737"/>
                  <a:pt x="9822175" y="800194"/>
                </a:cubicBezTo>
                <a:cubicBezTo>
                  <a:pt x="9819035" y="800194"/>
                  <a:pt x="9815894" y="797054"/>
                  <a:pt x="9809614" y="797054"/>
                </a:cubicBezTo>
                <a:cubicBezTo>
                  <a:pt x="9787632" y="797054"/>
                  <a:pt x="9784492" y="825316"/>
                  <a:pt x="9781351" y="853579"/>
                </a:cubicBezTo>
                <a:cubicBezTo>
                  <a:pt x="9775071" y="881841"/>
                  <a:pt x="9759369" y="919525"/>
                  <a:pt x="9734247" y="919525"/>
                </a:cubicBezTo>
                <a:cubicBezTo>
                  <a:pt x="9718546" y="919525"/>
                  <a:pt x="9709125" y="903823"/>
                  <a:pt x="9709125" y="878701"/>
                </a:cubicBezTo>
                <a:cubicBezTo>
                  <a:pt x="9702844" y="822176"/>
                  <a:pt x="9749949" y="759370"/>
                  <a:pt x="9819035" y="778212"/>
                </a:cubicBezTo>
                <a:cubicBezTo>
                  <a:pt x="9825315" y="759370"/>
                  <a:pt x="9812754" y="740529"/>
                  <a:pt x="9784492" y="740529"/>
                </a:cubicBezTo>
                <a:cubicBezTo>
                  <a:pt x="9734247" y="740529"/>
                  <a:pt x="9690283" y="781352"/>
                  <a:pt x="9674582" y="825316"/>
                </a:cubicBezTo>
                <a:cubicBezTo>
                  <a:pt x="9655740" y="866140"/>
                  <a:pt x="9621197" y="925805"/>
                  <a:pt x="9555251" y="925805"/>
                </a:cubicBezTo>
                <a:cubicBezTo>
                  <a:pt x="9508147" y="925805"/>
                  <a:pt x="9473604" y="884982"/>
                  <a:pt x="9473604" y="800194"/>
                </a:cubicBezTo>
                <a:cubicBezTo>
                  <a:pt x="9473604" y="727968"/>
                  <a:pt x="9520708" y="655741"/>
                  <a:pt x="9567812" y="655741"/>
                </a:cubicBezTo>
                <a:cubicBezTo>
                  <a:pt x="9602355" y="655741"/>
                  <a:pt x="9611776" y="690284"/>
                  <a:pt x="9608636" y="721687"/>
                </a:cubicBezTo>
                <a:cubicBezTo>
                  <a:pt x="9627478" y="737388"/>
                  <a:pt x="9655740" y="721687"/>
                  <a:pt x="9655740" y="687144"/>
                </a:cubicBezTo>
                <a:cubicBezTo>
                  <a:pt x="9655740" y="662022"/>
                  <a:pt x="9636898" y="621198"/>
                  <a:pt x="9570952" y="621198"/>
                </a:cubicBezTo>
                <a:close/>
                <a:moveTo>
                  <a:pt x="11503938" y="612538"/>
                </a:moveTo>
                <a:cubicBezTo>
                  <a:pt x="11456741" y="669501"/>
                  <a:pt x="11291551" y="712570"/>
                  <a:pt x="11291551" y="832051"/>
                </a:cubicBezTo>
                <a:cubicBezTo>
                  <a:pt x="11291551" y="879288"/>
                  <a:pt x="11320702" y="923747"/>
                  <a:pt x="11365123" y="940418"/>
                </a:cubicBezTo>
                <a:cubicBezTo>
                  <a:pt x="11390110" y="950144"/>
                  <a:pt x="11415096" y="950144"/>
                  <a:pt x="11440083" y="941808"/>
                </a:cubicBezTo>
                <a:lnTo>
                  <a:pt x="11444304" y="939708"/>
                </a:lnTo>
                <a:lnTo>
                  <a:pt x="11445324" y="939542"/>
                </a:lnTo>
                <a:cubicBezTo>
                  <a:pt x="11456276" y="936118"/>
                  <a:pt x="11466199" y="930980"/>
                  <a:pt x="11475268" y="924644"/>
                </a:cubicBezTo>
                <a:lnTo>
                  <a:pt x="11494474" y="907542"/>
                </a:lnTo>
                <a:lnTo>
                  <a:pt x="11488753" y="926162"/>
                </a:lnTo>
                <a:lnTo>
                  <a:pt x="11464846" y="951842"/>
                </a:lnTo>
                <a:lnTo>
                  <a:pt x="11432834" y="964214"/>
                </a:lnTo>
                <a:lnTo>
                  <a:pt x="11433416" y="964508"/>
                </a:lnTo>
                <a:lnTo>
                  <a:pt x="11427416" y="966826"/>
                </a:lnTo>
                <a:cubicBezTo>
                  <a:pt x="11435751" y="975167"/>
                  <a:pt x="11455198" y="980728"/>
                  <a:pt x="11478812" y="980728"/>
                </a:cubicBezTo>
                <a:cubicBezTo>
                  <a:pt x="11521873" y="980728"/>
                  <a:pt x="11574657" y="968216"/>
                  <a:pt x="11601049" y="940412"/>
                </a:cubicBezTo>
                <a:lnTo>
                  <a:pt x="11600229" y="940299"/>
                </a:lnTo>
                <a:lnTo>
                  <a:pt x="11604054" y="938167"/>
                </a:lnTo>
                <a:cubicBezTo>
                  <a:pt x="11586248" y="938852"/>
                  <a:pt x="11571523" y="933368"/>
                  <a:pt x="11561078" y="923772"/>
                </a:cubicBezTo>
                <a:lnTo>
                  <a:pt x="11546930" y="891807"/>
                </a:lnTo>
                <a:lnTo>
                  <a:pt x="11567885" y="908611"/>
                </a:lnTo>
                <a:cubicBezTo>
                  <a:pt x="11578129" y="913304"/>
                  <a:pt x="11589242" y="915389"/>
                  <a:pt x="11601049" y="915389"/>
                </a:cubicBezTo>
                <a:cubicBezTo>
                  <a:pt x="11619281" y="915389"/>
                  <a:pt x="11636145" y="909719"/>
                  <a:pt x="11650104" y="900067"/>
                </a:cubicBezTo>
                <a:lnTo>
                  <a:pt x="11650828" y="899169"/>
                </a:lnTo>
                <a:lnTo>
                  <a:pt x="11652427" y="898382"/>
                </a:lnTo>
                <a:cubicBezTo>
                  <a:pt x="11666192" y="888863"/>
                  <a:pt x="11677091" y="875417"/>
                  <a:pt x="11683608" y="859705"/>
                </a:cubicBezTo>
                <a:lnTo>
                  <a:pt x="11690343" y="825792"/>
                </a:lnTo>
                <a:lnTo>
                  <a:pt x="11690350" y="825831"/>
                </a:lnTo>
                <a:lnTo>
                  <a:pt x="11690350" y="825754"/>
                </a:lnTo>
                <a:lnTo>
                  <a:pt x="11690350" y="823091"/>
                </a:lnTo>
                <a:cubicBezTo>
                  <a:pt x="11690350" y="768290"/>
                  <a:pt x="11662973" y="721710"/>
                  <a:pt x="11623276" y="684719"/>
                </a:cubicBezTo>
                <a:cubicBezTo>
                  <a:pt x="11608219" y="670334"/>
                  <a:pt x="11591450" y="658004"/>
                  <a:pt x="11573655" y="647215"/>
                </a:cubicBezTo>
                <a:lnTo>
                  <a:pt x="11570681" y="645708"/>
                </a:lnTo>
                <a:lnTo>
                  <a:pt x="11570221" y="645361"/>
                </a:lnTo>
                <a:cubicBezTo>
                  <a:pt x="11552175" y="634420"/>
                  <a:pt x="11533088" y="625042"/>
                  <a:pt x="11513655" y="616706"/>
                </a:cubicBezTo>
                <a:cubicBezTo>
                  <a:pt x="11510878" y="615317"/>
                  <a:pt x="11508102" y="613928"/>
                  <a:pt x="11503938" y="61253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tx1">
                    <a:lumMod val="50000"/>
                    <a:lumOff val="50000"/>
                  </a:schemeClr>
                </a:solidFill>
              </a:defRPr>
            </a:lvl1pPr>
          </a:lstStyle>
          <a:p>
            <a:r>
              <a:rPr lang="de-DE"/>
              <a:t>Insert Picture and send </a:t>
            </a:r>
            <a:r>
              <a:rPr lang="de-DE" err="1"/>
              <a:t>to</a:t>
            </a:r>
            <a:r>
              <a:rPr lang="de-DE"/>
              <a:t> back</a:t>
            </a:r>
          </a:p>
        </p:txBody>
      </p:sp>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809626" y="9122767"/>
            <a:ext cx="22772268" cy="615554"/>
          </a:xfrm>
        </p:spPr>
        <p:txBody>
          <a:bodyPr wrap="square" lIns="36000" tIns="0" rIns="36000">
            <a:spAutoFit/>
          </a:bodyPr>
          <a:lstStyle>
            <a:lvl1pPr marL="0" indent="0" algn="l">
              <a:buNone/>
              <a:defRPr sz="4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809626" y="5694255"/>
            <a:ext cx="22772268" cy="3323986"/>
          </a:xfrm>
        </p:spPr>
        <p:txBody>
          <a:bodyPr wrap="square" lIns="36000" rIns="36000" bIns="0" anchor="b" anchorCtr="0">
            <a:spAutoFit/>
          </a:bodyPr>
          <a:lstStyle>
            <a:lvl1pPr algn="l">
              <a:lnSpc>
                <a:spcPct val="90000"/>
              </a:lnSpc>
              <a:defRPr sz="12000" b="1" baseline="0">
                <a:solidFill>
                  <a:schemeClr val="bg1"/>
                </a:solidFill>
                <a:latin typeface="Ubuntu" panose="020B0504030602030204" pitchFamily="34" charset="0"/>
              </a:defRPr>
            </a:lvl1pPr>
          </a:lstStyle>
          <a:p>
            <a:r>
              <a:rPr lang="en-US"/>
              <a:t>Click to edit Master title style</a:t>
            </a:r>
            <a:endParaRPr lang="en-GB"/>
          </a:p>
        </p:txBody>
      </p:sp>
      <p:pic>
        <p:nvPicPr>
          <p:cNvPr id="6" name="Image 5" descr="Une image contenant texte&#10;&#10;Description générée automatiquement">
            <a:extLst>
              <a:ext uri="{FF2B5EF4-FFF2-40B4-BE49-F238E27FC236}">
                <a16:creationId xmlns:a16="http://schemas.microsoft.com/office/drawing/2014/main" id="{4E7913BD-2F2A-43EA-9355-0DD8C035B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28032" y="492942"/>
            <a:ext cx="6156000" cy="2496148"/>
          </a:xfrm>
          <a:prstGeom prst="rect">
            <a:avLst/>
          </a:prstGeom>
        </p:spPr>
      </p:pic>
    </p:spTree>
    <p:extLst>
      <p:ext uri="{BB962C8B-B14F-4D97-AF65-F5344CB8AC3E}">
        <p14:creationId xmlns:p14="http://schemas.microsoft.com/office/powerpoint/2010/main" val="1275055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5105401" y="504826"/>
            <a:ext cx="1645919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50" y="409576"/>
            <a:ext cx="2438400"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297798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7A1895-A841-4F2F-AF71-2C5D96745B7D}"/>
              </a:ext>
            </a:extLst>
          </p:cNvPr>
          <p:cNvGraphicFramePr>
            <a:graphicFrameLocks noChangeAspect="1"/>
          </p:cNvGraphicFramePr>
          <p:nvPr userDrawn="1">
            <p:custDataLst>
              <p:tags r:id="rId1"/>
            </p:custDataLst>
            <p:extLst>
              <p:ext uri="{D42A27DB-BD31-4B8C-83A1-F6EECF244321}">
                <p14:modId xmlns:p14="http://schemas.microsoft.com/office/powerpoint/2010/main" val="335847163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C17A1895-A841-4F2F-AF71-2C5D96745B7D}"/>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CC950EE-D47D-416A-BBF7-19249CACA7A5}"/>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Date Placeholder 2">
            <a:extLst>
              <a:ext uri="{FF2B5EF4-FFF2-40B4-BE49-F238E27FC236}">
                <a16:creationId xmlns:a16="http://schemas.microsoft.com/office/drawing/2014/main" id="{8B6BA9DF-5E60-4441-800C-E0C881F4925C}"/>
              </a:ext>
            </a:extLst>
          </p:cNvPr>
          <p:cNvSpPr>
            <a:spLocks noGrp="1"/>
          </p:cNvSpPr>
          <p:nvPr>
            <p:ph type="dt" sz="half" idx="12"/>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EBDB6DE3-65A6-49CF-814E-0A2A50814634}"/>
              </a:ext>
            </a:extLst>
          </p:cNvPr>
          <p:cNvSpPr>
            <a:spLocks noGrp="1"/>
          </p:cNvSpPr>
          <p:nvPr>
            <p:ph type="sldNum" sz="quarter" idx="14"/>
          </p:nvPr>
        </p:nvSpPr>
        <p:spPr/>
        <p:txBody>
          <a:bodyPr/>
          <a:lstStyle>
            <a:lvl1pPr algn="r">
              <a:defRPr/>
            </a:lvl1pPr>
          </a:lstStyle>
          <a:p>
            <a:fld id="{5D9A5160-6218-4E5A-B9E6-B93E3DAE377C}" type="slidenum">
              <a:rPr lang="en-US" smtClean="0"/>
              <a:pPr/>
              <a:t>‹#›</a:t>
            </a:fld>
            <a:endParaRPr lang="en-US"/>
          </a:p>
        </p:txBody>
      </p:sp>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1100400" y="2251077"/>
            <a:ext cx="22181876" cy="492442"/>
          </a:xfrm>
        </p:spPr>
        <p:txBody>
          <a:bodyPr>
            <a:spAutoFit/>
          </a:bodyPr>
          <a:lstStyle>
            <a:lvl1pPr>
              <a:defRPr sz="3200" b="1">
                <a:solidFill>
                  <a:schemeClr val="tx1"/>
                </a:solidFill>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6CE87774-DE30-442F-A213-2E67D73771BE}"/>
              </a:ext>
            </a:extLst>
          </p:cNvPr>
          <p:cNvSpPr>
            <a:spLocks noGrp="1"/>
          </p:cNvSpPr>
          <p:nvPr>
            <p:ph type="ftr" sz="quarter" idx="16"/>
          </p:nvPr>
        </p:nvSpPr>
        <p:spPr/>
        <p:txBody>
          <a:bodyPr/>
          <a:lstStyle/>
          <a:p>
            <a:pPr>
              <a:spcBef>
                <a:spcPts val="2000"/>
              </a:spcBef>
            </a:pPr>
            <a:r>
              <a:rPr lang="en-US"/>
              <a:t>Presentation Title | Author | Date</a:t>
            </a:r>
          </a:p>
        </p:txBody>
      </p:sp>
      <p:sp>
        <p:nvSpPr>
          <p:cNvPr id="12" name="TextBox 11">
            <a:extLst>
              <a:ext uri="{FF2B5EF4-FFF2-40B4-BE49-F238E27FC236}">
                <a16:creationId xmlns:a16="http://schemas.microsoft.com/office/drawing/2014/main" id="{A58CD0B3-CA81-4B85-8705-5C21FEDC443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1818701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9625" y="2894402"/>
            <a:ext cx="22758402" cy="10045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006B5C2B-B0BF-4136-9EC7-0E7F54D1D26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99176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9625" y="3798276"/>
            <a:ext cx="22758402" cy="9141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texte 4"/>
          <p:cNvSpPr>
            <a:spLocks noGrp="1"/>
          </p:cNvSpPr>
          <p:nvPr>
            <p:ph type="body" sz="quarter" idx="11" hasCustomPrompt="1"/>
          </p:nvPr>
        </p:nvSpPr>
        <p:spPr>
          <a:xfrm>
            <a:off x="809626" y="2654300"/>
            <a:ext cx="22758400" cy="915376"/>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9993475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Espace réservé du texte 4"/>
          <p:cNvSpPr>
            <a:spLocks noGrp="1"/>
          </p:cNvSpPr>
          <p:nvPr>
            <p:ph type="body" sz="quarter" idx="11" hasCustomPrompt="1"/>
          </p:nvPr>
        </p:nvSpPr>
        <p:spPr>
          <a:xfrm>
            <a:off x="809626" y="2654300"/>
            <a:ext cx="22758400" cy="915376"/>
          </a:xfrm>
          <a:prstGeom prst="rect">
            <a:avLst/>
          </a:prstGeom>
        </p:spPr>
        <p:txBody>
          <a:bodyPr/>
          <a:lstStyle>
            <a:lvl1pPr>
              <a:defRPr>
                <a:solidFill>
                  <a:schemeClr val="accent2"/>
                </a:solidFill>
              </a:defRPr>
            </a:lvl1pPr>
          </a:lstStyle>
          <a:p>
            <a:pPr lvl="0"/>
            <a:r>
              <a:rPr lang="en-US"/>
              <a:t>Click to edit Master subtitle styles</a:t>
            </a:r>
          </a:p>
        </p:txBody>
      </p:sp>
      <p:sp>
        <p:nvSpPr>
          <p:cNvPr id="2" name="Title 1">
            <a:extLst>
              <a:ext uri="{FF2B5EF4-FFF2-40B4-BE49-F238E27FC236}">
                <a16:creationId xmlns:a16="http://schemas.microsoft.com/office/drawing/2014/main" id="{171054D7-80F5-442C-9F9E-FCC6CF14C5F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8329418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809625" y="4410636"/>
            <a:ext cx="11201402" cy="8514788"/>
          </a:xfrm>
          <a:prstGeom prst="rect">
            <a:avLst/>
          </a:prstGeom>
        </p:spPr>
        <p:txBody>
          <a:bodyPr>
            <a:noAutofit/>
          </a:bodyPr>
          <a:lstStyle>
            <a:lvl1pPr>
              <a:lnSpc>
                <a:spcPct val="100000"/>
              </a:lnSpc>
              <a:spcBef>
                <a:spcPts val="0"/>
              </a:spcBef>
              <a:spcAft>
                <a:spcPts val="1200"/>
              </a:spcAft>
              <a:defRPr sz="3200"/>
            </a:lvl1pPr>
            <a:lvl2pPr>
              <a:lnSpc>
                <a:spcPct val="100000"/>
              </a:lnSpc>
              <a:spcBef>
                <a:spcPts val="0"/>
              </a:spcBef>
              <a:spcAft>
                <a:spcPts val="1200"/>
              </a:spcAft>
              <a:defRPr sz="3200"/>
            </a:lvl2pPr>
            <a:lvl3pPr>
              <a:lnSpc>
                <a:spcPct val="100000"/>
              </a:lnSpc>
              <a:spcBef>
                <a:spcPts val="0"/>
              </a:spcBef>
              <a:spcAft>
                <a:spcPts val="1200"/>
              </a:spcAft>
              <a:defRPr sz="3200"/>
            </a:lvl3pPr>
            <a:lvl4pPr>
              <a:lnSpc>
                <a:spcPct val="100000"/>
              </a:lnSpc>
              <a:spcBef>
                <a:spcPts val="0"/>
              </a:spcBef>
              <a:spcAft>
                <a:spcPts val="1200"/>
              </a:spcAft>
              <a:defRPr sz="3200"/>
            </a:lvl4pPr>
            <a:lvl5pPr>
              <a:lnSpc>
                <a:spcPct val="100000"/>
              </a:lnSpc>
              <a:spcBef>
                <a:spcPts val="0"/>
              </a:spcBef>
              <a:spcAft>
                <a:spcPts val="1200"/>
              </a:spcAft>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809625" y="2654303"/>
            <a:ext cx="11201402" cy="1487974"/>
          </a:xfrm>
          <a:prstGeom prst="rect">
            <a:avLst/>
          </a:prstGeom>
        </p:spPr>
        <p:txBody>
          <a:bodyPr anchor="ctr" anchorCtr="0">
            <a:noAutofit/>
          </a:bodyPr>
          <a:lstStyle>
            <a:lvl1pPr>
              <a:lnSpc>
                <a:spcPct val="100000"/>
              </a:lnSpc>
              <a:defRPr sz="3600" b="1">
                <a:solidFill>
                  <a:srgbClr val="12ABDB"/>
                </a:solidFill>
                <a:latin typeface="Ubuntu" panose="020B0504030602030204" pitchFamily="34"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12392027" y="2654303"/>
            <a:ext cx="11176002" cy="1487974"/>
          </a:xfrm>
          <a:prstGeom prst="rect">
            <a:avLst/>
          </a:prstGeom>
        </p:spPr>
        <p:txBody>
          <a:bodyPr anchor="ctr" anchorCtr="0">
            <a:noAutofit/>
          </a:bodyPr>
          <a:lstStyle>
            <a:lvl1pPr>
              <a:lnSpc>
                <a:spcPct val="100000"/>
              </a:lnSpc>
              <a:defRPr sz="3600" b="1">
                <a:solidFill>
                  <a:srgbClr val="12ABDB"/>
                </a:solidFill>
                <a:latin typeface="Ubuntu" panose="020B0504030602030204" pitchFamily="34"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12392027" y="4410637"/>
            <a:ext cx="11188702" cy="8514786"/>
          </a:xfrm>
          <a:prstGeom prst="rect">
            <a:avLst/>
          </a:prstGeom>
        </p:spPr>
        <p:txBody>
          <a:bodyPr>
            <a:noAutofit/>
          </a:bodyPr>
          <a:lstStyle>
            <a:lvl1pPr>
              <a:lnSpc>
                <a:spcPct val="100000"/>
              </a:lnSpc>
              <a:spcBef>
                <a:spcPts val="0"/>
              </a:spcBef>
              <a:spcAft>
                <a:spcPts val="1200"/>
              </a:spcAft>
              <a:defRPr sz="3200"/>
            </a:lvl1pPr>
            <a:lvl2pPr>
              <a:lnSpc>
                <a:spcPct val="100000"/>
              </a:lnSpc>
              <a:spcBef>
                <a:spcPts val="0"/>
              </a:spcBef>
              <a:spcAft>
                <a:spcPts val="1200"/>
              </a:spcAft>
              <a:defRPr sz="3200"/>
            </a:lvl2pPr>
            <a:lvl3pPr>
              <a:lnSpc>
                <a:spcPct val="100000"/>
              </a:lnSpc>
              <a:spcBef>
                <a:spcPts val="0"/>
              </a:spcBef>
              <a:spcAft>
                <a:spcPts val="1200"/>
              </a:spcAft>
              <a:defRPr sz="3200"/>
            </a:lvl3pPr>
            <a:lvl4pPr>
              <a:lnSpc>
                <a:spcPct val="100000"/>
              </a:lnSpc>
              <a:spcBef>
                <a:spcPts val="0"/>
              </a:spcBef>
              <a:spcAft>
                <a:spcPts val="1200"/>
              </a:spcAft>
              <a:defRPr sz="3200"/>
            </a:lvl4pPr>
            <a:lvl5pPr>
              <a:lnSpc>
                <a:spcPct val="100000"/>
              </a:lnSpc>
              <a:spcBef>
                <a:spcPts val="0"/>
              </a:spcBef>
              <a:spcAft>
                <a:spcPts val="1200"/>
              </a:spcAft>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96D1AE-BB05-402A-8454-CE893B60496E}"/>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8906470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809626" y="4410638"/>
            <a:ext cx="6912864" cy="8152468"/>
          </a:xfrm>
          <a:prstGeom prst="rect">
            <a:avLst/>
          </a:prstGeom>
        </p:spPr>
        <p:txBody>
          <a:bodyPr>
            <a:noAutofit/>
          </a:bodyPr>
          <a:lstStyle>
            <a:lvl1pPr>
              <a:lnSpc>
                <a:spcPct val="100000"/>
              </a:lnSpc>
              <a:spcBef>
                <a:spcPts val="0"/>
              </a:spcBef>
              <a:defRPr sz="2800"/>
            </a:lvl1pPr>
            <a:lvl2pPr>
              <a:lnSpc>
                <a:spcPct val="100000"/>
              </a:lnSpc>
              <a:spcBef>
                <a:spcPts val="0"/>
              </a:spcBef>
              <a:defRPr sz="2800"/>
            </a:lvl2pPr>
            <a:lvl3pPr>
              <a:lnSpc>
                <a:spcPct val="100000"/>
              </a:lnSpc>
              <a:spcBef>
                <a:spcPts val="0"/>
              </a:spcBef>
              <a:defRPr sz="2800"/>
            </a:lvl3pPr>
            <a:lvl4pPr>
              <a:lnSpc>
                <a:spcPct val="100000"/>
              </a:lnSpc>
              <a:spcBef>
                <a:spcPts val="0"/>
              </a:spcBef>
              <a:defRPr sz="2800"/>
            </a:lvl4pPr>
            <a:lvl5pPr>
              <a:lnSpc>
                <a:spcPct val="100000"/>
              </a:lnSpc>
              <a:spcBef>
                <a:spcPts val="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809626" y="2654302"/>
            <a:ext cx="6912864" cy="1675652"/>
          </a:xfrm>
          <a:prstGeom prst="rect">
            <a:avLst/>
          </a:prstGeom>
        </p:spPr>
        <p:txBody>
          <a:bodyPr vert="horz" lIns="0" tIns="0" rIns="0" bIns="0" rtlCol="0" anchor="ctr" anchorCtr="0">
            <a:noAutofit/>
          </a:bodyPr>
          <a:lstStyle>
            <a:lvl1pPr algn="ctr">
              <a:lnSpc>
                <a:spcPct val="100000"/>
              </a:lnSpc>
              <a:defRPr lang="en-US" sz="3200" b="0" kern="1200" dirty="0">
                <a:solidFill>
                  <a:srgbClr val="12ABDB"/>
                </a:solidFill>
                <a:latin typeface="Ubuntu" panose="020B0504030602030204" pitchFamily="34" charset="0"/>
                <a:ea typeface="+mn-ea"/>
                <a:cs typeface="+mn-cs"/>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marL="0" lvl="0" indent="0" algn="l" defTabSz="1828800" rtl="0" eaLnBrk="1" latinLnBrk="0" hangingPunct="1">
              <a:lnSpc>
                <a:spcPct val="100000"/>
              </a:lnSpc>
              <a:spcBef>
                <a:spcPts val="2000"/>
              </a:spcBef>
              <a:buFont typeface="Arial" panose="020B0604020202020204" pitchFamily="34" charset="0"/>
              <a:buNone/>
            </a:pPr>
            <a:r>
              <a:rPr lang="en-US"/>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8742094" y="4410638"/>
            <a:ext cx="6912864" cy="8152468"/>
          </a:xfrm>
          <a:prstGeom prst="rect">
            <a:avLst/>
          </a:prstGeom>
        </p:spPr>
        <p:txBody>
          <a:bodyPr>
            <a:noAutofit/>
          </a:bodyPr>
          <a:lstStyle>
            <a:lvl1pPr>
              <a:lnSpc>
                <a:spcPct val="100000"/>
              </a:lnSpc>
              <a:spcBef>
                <a:spcPts val="0"/>
              </a:spcBef>
              <a:defRPr sz="2800"/>
            </a:lvl1pPr>
            <a:lvl2pPr>
              <a:lnSpc>
                <a:spcPct val="100000"/>
              </a:lnSpc>
              <a:spcBef>
                <a:spcPts val="0"/>
              </a:spcBef>
              <a:defRPr sz="2800"/>
            </a:lvl2pPr>
            <a:lvl3pPr>
              <a:lnSpc>
                <a:spcPct val="100000"/>
              </a:lnSpc>
              <a:spcBef>
                <a:spcPts val="0"/>
              </a:spcBef>
              <a:defRPr sz="2800"/>
            </a:lvl3pPr>
            <a:lvl4pPr>
              <a:lnSpc>
                <a:spcPct val="100000"/>
              </a:lnSpc>
              <a:spcBef>
                <a:spcPts val="0"/>
              </a:spcBef>
              <a:defRPr sz="2800"/>
            </a:lvl4pPr>
            <a:lvl5pPr>
              <a:lnSpc>
                <a:spcPct val="100000"/>
              </a:lnSpc>
              <a:spcBef>
                <a:spcPts val="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8742094" y="2654303"/>
            <a:ext cx="6912864" cy="1487974"/>
          </a:xfrm>
          <a:prstGeom prst="rect">
            <a:avLst/>
          </a:prstGeom>
        </p:spPr>
        <p:txBody>
          <a:bodyPr vert="horz" lIns="0" tIns="0" rIns="0" bIns="0" rtlCol="0" anchor="ctr" anchorCtr="0">
            <a:noAutofit/>
          </a:bodyPr>
          <a:lstStyle>
            <a:lvl1pPr algn="ctr">
              <a:lnSpc>
                <a:spcPct val="100000"/>
              </a:lnSpc>
              <a:defRPr lang="en-US" sz="3200" b="0" kern="1200" dirty="0">
                <a:solidFill>
                  <a:srgbClr val="12ABDB"/>
                </a:solidFill>
                <a:latin typeface="Ubuntu" panose="020B0504030602030204" pitchFamily="34" charset="0"/>
                <a:ea typeface="+mn-ea"/>
                <a:cs typeface="+mn-cs"/>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marL="0" lvl="0" indent="0" algn="l" defTabSz="1828800" rtl="0" eaLnBrk="1" latinLnBrk="0" hangingPunct="1">
              <a:lnSpc>
                <a:spcPct val="100000"/>
              </a:lnSpc>
              <a:spcBef>
                <a:spcPts val="2000"/>
              </a:spcBef>
              <a:buFont typeface="Arial" panose="020B0604020202020204" pitchFamily="34" charset="0"/>
              <a:buNone/>
            </a:pPr>
            <a:r>
              <a:rPr lang="en-US"/>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16661510" y="4410638"/>
            <a:ext cx="6912864" cy="8152468"/>
          </a:xfrm>
          <a:prstGeom prst="rect">
            <a:avLst/>
          </a:prstGeom>
        </p:spPr>
        <p:txBody>
          <a:bodyPr>
            <a:noAutofit/>
          </a:bodyPr>
          <a:lstStyle>
            <a:lvl1pPr>
              <a:lnSpc>
                <a:spcPct val="100000"/>
              </a:lnSpc>
              <a:spcBef>
                <a:spcPts val="0"/>
              </a:spcBef>
              <a:defRPr sz="2800"/>
            </a:lvl1pPr>
            <a:lvl2pPr>
              <a:lnSpc>
                <a:spcPct val="100000"/>
              </a:lnSpc>
              <a:spcBef>
                <a:spcPts val="0"/>
              </a:spcBef>
              <a:defRPr sz="2800"/>
            </a:lvl2pPr>
            <a:lvl3pPr>
              <a:lnSpc>
                <a:spcPct val="100000"/>
              </a:lnSpc>
              <a:spcBef>
                <a:spcPts val="0"/>
              </a:spcBef>
              <a:defRPr sz="2800"/>
            </a:lvl3pPr>
            <a:lvl4pPr>
              <a:lnSpc>
                <a:spcPct val="100000"/>
              </a:lnSpc>
              <a:spcBef>
                <a:spcPts val="0"/>
              </a:spcBef>
              <a:defRPr sz="2800"/>
            </a:lvl4pPr>
            <a:lvl5pPr>
              <a:lnSpc>
                <a:spcPct val="100000"/>
              </a:lnSpc>
              <a:spcBef>
                <a:spcPts val="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16661510" y="2654303"/>
            <a:ext cx="6912864" cy="1487974"/>
          </a:xfrm>
          <a:prstGeom prst="rect">
            <a:avLst/>
          </a:prstGeom>
        </p:spPr>
        <p:txBody>
          <a:bodyPr vert="horz" lIns="0" tIns="0" rIns="0" bIns="0" rtlCol="0" anchor="ctr" anchorCtr="0">
            <a:noAutofit/>
          </a:bodyPr>
          <a:lstStyle>
            <a:lvl1pPr algn="ctr">
              <a:lnSpc>
                <a:spcPct val="100000"/>
              </a:lnSpc>
              <a:defRPr lang="en-US" sz="3200" b="0" kern="1200" dirty="0">
                <a:solidFill>
                  <a:srgbClr val="12ABDB"/>
                </a:solidFill>
                <a:latin typeface="Ubuntu" panose="020B0504030602030204" pitchFamily="34" charset="0"/>
                <a:ea typeface="+mn-ea"/>
                <a:cs typeface="+mn-cs"/>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marL="0" lvl="0" indent="0" algn="l" defTabSz="1828800" rtl="0" eaLnBrk="1" latinLnBrk="0" hangingPunct="1">
              <a:lnSpc>
                <a:spcPct val="100000"/>
              </a:lnSpc>
              <a:spcBef>
                <a:spcPts val="2000"/>
              </a:spcBef>
              <a:buFont typeface="Arial" panose="020B0604020202020204" pitchFamily="34" charset="0"/>
              <a:buNone/>
            </a:pPr>
            <a:r>
              <a:rPr lang="en-US"/>
              <a:t>CLICK TO INSERT TITLE</a:t>
            </a:r>
          </a:p>
        </p:txBody>
      </p:sp>
      <p:sp>
        <p:nvSpPr>
          <p:cNvPr id="5" name="Title 4">
            <a:extLst>
              <a:ext uri="{FF2B5EF4-FFF2-40B4-BE49-F238E27FC236}">
                <a16:creationId xmlns:a16="http://schemas.microsoft.com/office/drawing/2014/main" id="{294515F3-E20E-47CC-8314-0A030AB3D1F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7629007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9A63D1-B6C5-4F10-ABD1-7445EB2D8ADC}"/>
              </a:ext>
            </a:extLst>
          </p:cNvPr>
          <p:cNvSpPr/>
          <p:nvPr userDrawn="1"/>
        </p:nvSpPr>
        <p:spPr>
          <a:xfrm>
            <a:off x="815976" y="4847772"/>
            <a:ext cx="7048500" cy="809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a:p>
        </p:txBody>
      </p:sp>
      <p:sp>
        <p:nvSpPr>
          <p:cNvPr id="14" name="Rectangle 13">
            <a:extLst>
              <a:ext uri="{FF2B5EF4-FFF2-40B4-BE49-F238E27FC236}">
                <a16:creationId xmlns:a16="http://schemas.microsoft.com/office/drawing/2014/main" id="{A69DEBB0-4052-42E9-B8A1-20FEA957F747}"/>
              </a:ext>
            </a:extLst>
          </p:cNvPr>
          <p:cNvSpPr/>
          <p:nvPr userDrawn="1"/>
        </p:nvSpPr>
        <p:spPr>
          <a:xfrm>
            <a:off x="8667750" y="4847772"/>
            <a:ext cx="7048500" cy="809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a:p>
        </p:txBody>
      </p:sp>
      <p:sp>
        <p:nvSpPr>
          <p:cNvPr id="15" name="Rectangle 14">
            <a:extLst>
              <a:ext uri="{FF2B5EF4-FFF2-40B4-BE49-F238E27FC236}">
                <a16:creationId xmlns:a16="http://schemas.microsoft.com/office/drawing/2014/main" id="{270917E2-630D-4941-BA4B-7EB65D4A7850}"/>
              </a:ext>
            </a:extLst>
          </p:cNvPr>
          <p:cNvSpPr/>
          <p:nvPr userDrawn="1"/>
        </p:nvSpPr>
        <p:spPr>
          <a:xfrm>
            <a:off x="16519526" y="4812600"/>
            <a:ext cx="7048500" cy="8093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2800"/>
          </a:p>
        </p:txBody>
      </p:sp>
      <p:sp>
        <p:nvSpPr>
          <p:cNvPr id="16" name="Text Placeholder 4">
            <a:extLst>
              <a:ext uri="{FF2B5EF4-FFF2-40B4-BE49-F238E27FC236}">
                <a16:creationId xmlns:a16="http://schemas.microsoft.com/office/drawing/2014/main" id="{5AE9BC27-7262-47DA-99EA-4AB1F52A8C33}"/>
              </a:ext>
            </a:extLst>
          </p:cNvPr>
          <p:cNvSpPr>
            <a:spLocks noGrp="1"/>
          </p:cNvSpPr>
          <p:nvPr>
            <p:ph type="body" sz="quarter" idx="13" hasCustomPrompt="1"/>
          </p:nvPr>
        </p:nvSpPr>
        <p:spPr>
          <a:xfrm>
            <a:off x="1450032" y="6664737"/>
            <a:ext cx="5780388" cy="1290094"/>
          </a:xfrm>
          <a:prstGeom prst="rect">
            <a:avLst/>
          </a:prstGeom>
          <a:noFill/>
        </p:spPr>
        <p:txBody>
          <a:bodyPr anchor="ctr">
            <a:noAutofit/>
          </a:bodyPr>
          <a:lstStyle>
            <a:lvl1pPr algn="l">
              <a:lnSpc>
                <a:spcPts val="3600"/>
              </a:lnSpc>
              <a:defRPr sz="3200" b="0">
                <a:solidFill>
                  <a:schemeClr val="accent1"/>
                </a:solidFill>
                <a:latin typeface="+mj-lt"/>
              </a:defRPr>
            </a:lvl1pPr>
            <a:lvl2pPr>
              <a:defRPr sz="2800"/>
            </a:lvl2pPr>
            <a:lvl3pPr>
              <a:defRPr sz="2400"/>
            </a:lvl3pPr>
            <a:lvl4pPr>
              <a:defRPr sz="2200"/>
            </a:lvl4pPr>
            <a:lvl5pPr>
              <a:defRPr sz="2200"/>
            </a:lvl5pPr>
          </a:lstStyle>
          <a:p>
            <a:pPr lvl="0"/>
            <a:r>
              <a:rPr lang="en-US"/>
              <a:t>Click to insert title</a:t>
            </a:r>
          </a:p>
        </p:txBody>
      </p:sp>
      <p:sp>
        <p:nvSpPr>
          <p:cNvPr id="18" name="Text Placeholder 4">
            <a:extLst>
              <a:ext uri="{FF2B5EF4-FFF2-40B4-BE49-F238E27FC236}">
                <a16:creationId xmlns:a16="http://schemas.microsoft.com/office/drawing/2014/main" id="{EBBF7568-EC18-40A1-B3C2-1E64D0BFDEFF}"/>
              </a:ext>
            </a:extLst>
          </p:cNvPr>
          <p:cNvSpPr>
            <a:spLocks noGrp="1"/>
          </p:cNvSpPr>
          <p:nvPr>
            <p:ph type="body" sz="quarter" idx="33" hasCustomPrompt="1"/>
          </p:nvPr>
        </p:nvSpPr>
        <p:spPr>
          <a:xfrm>
            <a:off x="9301806" y="6664737"/>
            <a:ext cx="5780388" cy="1290094"/>
          </a:xfrm>
          <a:prstGeom prst="rect">
            <a:avLst/>
          </a:prstGeom>
          <a:noFill/>
        </p:spPr>
        <p:txBody>
          <a:bodyPr anchor="ctr">
            <a:noAutofit/>
          </a:bodyPr>
          <a:lstStyle>
            <a:lvl1pPr algn="l">
              <a:lnSpc>
                <a:spcPts val="3600"/>
              </a:lnSpc>
              <a:defRPr sz="3200" b="0">
                <a:solidFill>
                  <a:srgbClr val="2EA657"/>
                </a:solidFill>
                <a:latin typeface="+mj-lt"/>
              </a:defRPr>
            </a:lvl1pPr>
            <a:lvl2pPr>
              <a:defRPr sz="2800"/>
            </a:lvl2pPr>
            <a:lvl3pPr>
              <a:defRPr sz="2400"/>
            </a:lvl3pPr>
            <a:lvl4pPr>
              <a:defRPr sz="2200"/>
            </a:lvl4pPr>
            <a:lvl5pPr>
              <a:defRPr sz="2200"/>
            </a:lvl5pPr>
          </a:lstStyle>
          <a:p>
            <a:pPr lvl="0"/>
            <a:r>
              <a:rPr lang="en-US"/>
              <a:t>Click to insert title</a:t>
            </a:r>
          </a:p>
        </p:txBody>
      </p:sp>
      <p:sp>
        <p:nvSpPr>
          <p:cNvPr id="19" name="Text Placeholder 4">
            <a:extLst>
              <a:ext uri="{FF2B5EF4-FFF2-40B4-BE49-F238E27FC236}">
                <a16:creationId xmlns:a16="http://schemas.microsoft.com/office/drawing/2014/main" id="{0C0A1379-EE65-47B3-B113-45D1ED57400C}"/>
              </a:ext>
            </a:extLst>
          </p:cNvPr>
          <p:cNvSpPr>
            <a:spLocks noGrp="1"/>
          </p:cNvSpPr>
          <p:nvPr>
            <p:ph type="body" sz="quarter" idx="35" hasCustomPrompt="1"/>
          </p:nvPr>
        </p:nvSpPr>
        <p:spPr>
          <a:xfrm>
            <a:off x="17153582" y="6664737"/>
            <a:ext cx="5780388" cy="1290094"/>
          </a:xfrm>
          <a:prstGeom prst="rect">
            <a:avLst/>
          </a:prstGeom>
          <a:noFill/>
        </p:spPr>
        <p:txBody>
          <a:bodyPr anchor="ctr">
            <a:noAutofit/>
          </a:bodyPr>
          <a:lstStyle>
            <a:lvl1pPr algn="l">
              <a:lnSpc>
                <a:spcPts val="3600"/>
              </a:lnSpc>
              <a:defRPr sz="3200" b="0">
                <a:solidFill>
                  <a:srgbClr val="BA2980"/>
                </a:solidFill>
                <a:latin typeface="+mj-lt"/>
              </a:defRPr>
            </a:lvl1pPr>
            <a:lvl2pPr>
              <a:defRPr sz="2800"/>
            </a:lvl2pPr>
            <a:lvl3pPr>
              <a:defRPr sz="2400"/>
            </a:lvl3pPr>
            <a:lvl4pPr>
              <a:defRPr sz="2200"/>
            </a:lvl4pPr>
            <a:lvl5pPr>
              <a:defRPr sz="2200"/>
            </a:lvl5pPr>
          </a:lstStyle>
          <a:p>
            <a:pPr lvl="0"/>
            <a:r>
              <a:rPr lang="en-US"/>
              <a:t>Click to insert title</a:t>
            </a:r>
          </a:p>
        </p:txBody>
      </p:sp>
      <p:sp>
        <p:nvSpPr>
          <p:cNvPr id="22" name="Text Placeholder 7">
            <a:extLst>
              <a:ext uri="{FF2B5EF4-FFF2-40B4-BE49-F238E27FC236}">
                <a16:creationId xmlns:a16="http://schemas.microsoft.com/office/drawing/2014/main" id="{E24DC023-E500-4824-A661-003A568299EA}"/>
              </a:ext>
            </a:extLst>
          </p:cNvPr>
          <p:cNvSpPr>
            <a:spLocks noGrp="1"/>
          </p:cNvSpPr>
          <p:nvPr>
            <p:ph type="body" sz="quarter" idx="10"/>
          </p:nvPr>
        </p:nvSpPr>
        <p:spPr>
          <a:xfrm>
            <a:off x="1450030" y="8159983"/>
            <a:ext cx="5780388" cy="4403122"/>
          </a:xfrm>
          <a:prstGeom prst="rect">
            <a:avLst/>
          </a:prstGeom>
        </p:spPr>
        <p:txBody>
          <a:bodyPr>
            <a:noAutofit/>
          </a:bodyPr>
          <a:lstStyle>
            <a:lvl1pPr>
              <a:lnSpc>
                <a:spcPct val="100000"/>
              </a:lnSpc>
              <a:spcBef>
                <a:spcPts val="0"/>
              </a:spcBef>
              <a:defRPr sz="2800"/>
            </a:lvl1pPr>
            <a:lvl2pPr>
              <a:lnSpc>
                <a:spcPct val="100000"/>
              </a:lnSpc>
              <a:spcBef>
                <a:spcPts val="0"/>
              </a:spcBef>
              <a:buClr>
                <a:schemeClr val="accent1"/>
              </a:buClr>
              <a:defRPr sz="2800"/>
            </a:lvl2pPr>
            <a:lvl3pPr>
              <a:lnSpc>
                <a:spcPct val="100000"/>
              </a:lnSpc>
              <a:spcBef>
                <a:spcPts val="0"/>
              </a:spcBef>
              <a:buClr>
                <a:schemeClr val="accent1"/>
              </a:buClr>
              <a:defRPr sz="2800"/>
            </a:lvl3pPr>
            <a:lvl4pPr>
              <a:lnSpc>
                <a:spcPct val="100000"/>
              </a:lnSpc>
              <a:spcBef>
                <a:spcPts val="0"/>
              </a:spcBef>
              <a:buClr>
                <a:schemeClr val="accent1"/>
              </a:buClr>
              <a:defRPr sz="2800"/>
            </a:lvl4pPr>
            <a:lvl5pPr>
              <a:lnSpc>
                <a:spcPct val="100000"/>
              </a:lnSpc>
              <a:spcBef>
                <a:spcPts val="0"/>
              </a:spcBef>
              <a:buClr>
                <a:schemeClr val="accent1"/>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7">
            <a:extLst>
              <a:ext uri="{FF2B5EF4-FFF2-40B4-BE49-F238E27FC236}">
                <a16:creationId xmlns:a16="http://schemas.microsoft.com/office/drawing/2014/main" id="{B1037A2D-940F-4255-984B-C4A7AABBB724}"/>
              </a:ext>
            </a:extLst>
          </p:cNvPr>
          <p:cNvSpPr>
            <a:spLocks noGrp="1"/>
          </p:cNvSpPr>
          <p:nvPr>
            <p:ph type="body" sz="quarter" idx="40"/>
          </p:nvPr>
        </p:nvSpPr>
        <p:spPr>
          <a:xfrm>
            <a:off x="9301806" y="8159983"/>
            <a:ext cx="5780388" cy="4403122"/>
          </a:xfrm>
          <a:prstGeom prst="rect">
            <a:avLst/>
          </a:prstGeom>
        </p:spPr>
        <p:txBody>
          <a:bodyPr>
            <a:noAutofit/>
          </a:bodyPr>
          <a:lstStyle>
            <a:lvl1pPr>
              <a:lnSpc>
                <a:spcPct val="100000"/>
              </a:lnSpc>
              <a:spcBef>
                <a:spcPts val="0"/>
              </a:spcBef>
              <a:defRPr sz="2800"/>
            </a:lvl1pPr>
            <a:lvl2pPr>
              <a:lnSpc>
                <a:spcPct val="100000"/>
              </a:lnSpc>
              <a:spcBef>
                <a:spcPts val="0"/>
              </a:spcBef>
              <a:buClr>
                <a:srgbClr val="2EA657"/>
              </a:buClr>
              <a:defRPr sz="2800"/>
            </a:lvl2pPr>
            <a:lvl3pPr>
              <a:lnSpc>
                <a:spcPct val="100000"/>
              </a:lnSpc>
              <a:spcBef>
                <a:spcPts val="0"/>
              </a:spcBef>
              <a:buClr>
                <a:srgbClr val="2EA657"/>
              </a:buClr>
              <a:defRPr sz="2800"/>
            </a:lvl3pPr>
            <a:lvl4pPr>
              <a:lnSpc>
                <a:spcPct val="100000"/>
              </a:lnSpc>
              <a:spcBef>
                <a:spcPts val="0"/>
              </a:spcBef>
              <a:buClr>
                <a:srgbClr val="2EA657"/>
              </a:buClr>
              <a:defRPr sz="2800"/>
            </a:lvl4pPr>
            <a:lvl5pPr>
              <a:lnSpc>
                <a:spcPct val="100000"/>
              </a:lnSpc>
              <a:spcBef>
                <a:spcPts val="0"/>
              </a:spcBef>
              <a:buClr>
                <a:srgbClr val="2EA657"/>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5849E3D5-EF9E-46F2-9C73-58806A392B34}"/>
              </a:ext>
            </a:extLst>
          </p:cNvPr>
          <p:cNvSpPr>
            <a:spLocks noGrp="1"/>
          </p:cNvSpPr>
          <p:nvPr>
            <p:ph type="body" sz="quarter" idx="41"/>
          </p:nvPr>
        </p:nvSpPr>
        <p:spPr>
          <a:xfrm>
            <a:off x="17153582" y="8159983"/>
            <a:ext cx="5780388" cy="4403122"/>
          </a:xfrm>
          <a:prstGeom prst="rect">
            <a:avLst/>
          </a:prstGeom>
        </p:spPr>
        <p:txBody>
          <a:bodyPr>
            <a:noAutofit/>
          </a:bodyPr>
          <a:lstStyle>
            <a:lvl1pPr>
              <a:lnSpc>
                <a:spcPct val="100000"/>
              </a:lnSpc>
              <a:spcBef>
                <a:spcPts val="0"/>
              </a:spcBef>
              <a:defRPr sz="2800"/>
            </a:lvl1pPr>
            <a:lvl2pPr>
              <a:lnSpc>
                <a:spcPct val="100000"/>
              </a:lnSpc>
              <a:spcBef>
                <a:spcPts val="0"/>
              </a:spcBef>
              <a:buClr>
                <a:srgbClr val="BA2980"/>
              </a:buClr>
              <a:defRPr sz="2800"/>
            </a:lvl2pPr>
            <a:lvl3pPr>
              <a:lnSpc>
                <a:spcPct val="100000"/>
              </a:lnSpc>
              <a:spcBef>
                <a:spcPts val="0"/>
              </a:spcBef>
              <a:buClr>
                <a:srgbClr val="BA2980"/>
              </a:buClr>
              <a:defRPr sz="2800"/>
            </a:lvl3pPr>
            <a:lvl4pPr>
              <a:lnSpc>
                <a:spcPct val="100000"/>
              </a:lnSpc>
              <a:spcBef>
                <a:spcPts val="0"/>
              </a:spcBef>
              <a:buClr>
                <a:srgbClr val="BA2980"/>
              </a:buClr>
              <a:defRPr sz="2800"/>
            </a:lvl4pPr>
            <a:lvl5pPr>
              <a:lnSpc>
                <a:spcPct val="100000"/>
              </a:lnSpc>
              <a:spcBef>
                <a:spcPts val="0"/>
              </a:spcBef>
              <a:buClr>
                <a:srgbClr val="BA2980"/>
              </a:buCl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8A66D25-366C-4142-B5D9-9A4107D8BC80}"/>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851209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a:extLst>
              <a:ext uri="{FF2B5EF4-FFF2-40B4-BE49-F238E27FC236}">
                <a16:creationId xmlns:a16="http://schemas.microsoft.com/office/drawing/2014/main" id="{57F0C9DF-D1FA-45A1-91F6-147FDC3E734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5676022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4"/>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texte 9">
            <a:extLst>
              <a:ext uri="{FF2B5EF4-FFF2-40B4-BE49-F238E27FC236}">
                <a16:creationId xmlns:a16="http://schemas.microsoft.com/office/drawing/2014/main" id="{0850DA69-657E-41C3-B340-B16C354CA1D0}"/>
              </a:ext>
            </a:extLst>
          </p:cNvPr>
          <p:cNvSpPr>
            <a:spLocks noGrp="1"/>
          </p:cNvSpPr>
          <p:nvPr>
            <p:ph type="body" sz="quarter" idx="10"/>
          </p:nvPr>
        </p:nvSpPr>
        <p:spPr>
          <a:xfrm>
            <a:off x="809627" y="2895601"/>
            <a:ext cx="22812374" cy="990282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accent5"/>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E6BB52B-0C5D-4023-89D5-282E9A520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a:p>
        </p:txBody>
      </p:sp>
    </p:spTree>
    <p:extLst>
      <p:ext uri="{BB962C8B-B14F-4D97-AF65-F5344CB8AC3E}">
        <p14:creationId xmlns:p14="http://schemas.microsoft.com/office/powerpoint/2010/main" val="16793628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content light Grey">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Espace réservé du texte 8">
            <a:extLst>
              <a:ext uri="{FF2B5EF4-FFF2-40B4-BE49-F238E27FC236}">
                <a16:creationId xmlns:a16="http://schemas.microsoft.com/office/drawing/2014/main" id="{E7C5D7A7-45E9-4756-B28B-644907783FEA}"/>
              </a:ext>
            </a:extLst>
          </p:cNvPr>
          <p:cNvSpPr>
            <a:spLocks noGrp="1"/>
          </p:cNvSpPr>
          <p:nvPr>
            <p:ph type="body" sz="quarter" idx="10"/>
          </p:nvPr>
        </p:nvSpPr>
        <p:spPr>
          <a:xfrm>
            <a:off x="809624" y="2895600"/>
            <a:ext cx="22812376" cy="990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0C89E73A-8AF6-4995-85C4-948312F9A282}"/>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7300205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 Break dark">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809627" y="7545601"/>
            <a:ext cx="22659974" cy="615554"/>
          </a:xfrm>
        </p:spPr>
        <p:txBody>
          <a:bodyPr lIns="0" tIns="0">
            <a:spAutoFit/>
          </a:bodyPr>
          <a:lstStyle>
            <a:lvl1pPr marL="0" indent="0" algn="l">
              <a:buNone/>
              <a:defRPr sz="4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809627" y="4529922"/>
            <a:ext cx="22659974" cy="2954656"/>
          </a:xfrm>
        </p:spPr>
        <p:txBody>
          <a:bodyPr lIns="0" bIns="0" anchor="b" anchorCtr="0">
            <a:spAutoFit/>
          </a:bodyPr>
          <a:lstStyle>
            <a:lvl1pPr algn="l">
              <a:lnSpc>
                <a:spcPct val="80000"/>
              </a:lnSpc>
              <a:defRPr sz="12000" baseline="0">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E744C52A-2030-4EFF-B1D2-B60B2B279897}"/>
              </a:ext>
            </a:extLst>
          </p:cNvPr>
          <p:cNvSpPr>
            <a:spLocks noGrp="1"/>
          </p:cNvSpPr>
          <p:nvPr>
            <p:ph type="body" sz="quarter" idx="10" hasCustomPrompt="1"/>
          </p:nvPr>
        </p:nvSpPr>
        <p:spPr>
          <a:xfrm>
            <a:off x="809627" y="3650159"/>
            <a:ext cx="9222134" cy="615554"/>
          </a:xfrm>
        </p:spPr>
        <p:txBody>
          <a:bodyPr wrap="square" anchor="b">
            <a:spAutoFit/>
          </a:bodyPr>
          <a:lstStyle>
            <a:lvl1pPr>
              <a:defRPr>
                <a:solidFill>
                  <a:schemeClr val="accent2"/>
                </a:solidFill>
                <a:latin typeface="Ubuntu Light" panose="020B0304030602030204" pitchFamily="34" charset="0"/>
              </a:defRPr>
            </a:lvl1pPr>
            <a:lvl2pPr marL="177800" indent="0">
              <a:buNone/>
              <a:defRPr/>
            </a:lvl2pPr>
          </a:lstStyle>
          <a:p>
            <a:pPr lvl="0"/>
            <a:r>
              <a:rPr lang="fr-FR"/>
              <a:t>INSERT A LABEL/ALBEIT</a:t>
            </a:r>
          </a:p>
        </p:txBody>
      </p:sp>
    </p:spTree>
    <p:extLst>
      <p:ext uri="{BB962C8B-B14F-4D97-AF65-F5344CB8AC3E}">
        <p14:creationId xmlns:p14="http://schemas.microsoft.com/office/powerpoint/2010/main" val="2013881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7A1895-A841-4F2F-AF71-2C5D96745B7D}"/>
              </a:ext>
            </a:extLst>
          </p:cNvPr>
          <p:cNvGraphicFramePr>
            <a:graphicFrameLocks noChangeAspect="1"/>
          </p:cNvGraphicFramePr>
          <p:nvPr userDrawn="1">
            <p:custDataLst>
              <p:tags r:id="rId1"/>
            </p:custDataLst>
            <p:extLst>
              <p:ext uri="{D42A27DB-BD31-4B8C-83A1-F6EECF244321}">
                <p14:modId xmlns:p14="http://schemas.microsoft.com/office/powerpoint/2010/main" val="288032274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C17A1895-A841-4F2F-AF71-2C5D96745B7D}"/>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CC950EE-D47D-416A-BBF7-19249CACA7A5}"/>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Date Placeholder 2">
            <a:extLst>
              <a:ext uri="{FF2B5EF4-FFF2-40B4-BE49-F238E27FC236}">
                <a16:creationId xmlns:a16="http://schemas.microsoft.com/office/drawing/2014/main" id="{8B6BA9DF-5E60-4441-800C-E0C881F4925C}"/>
              </a:ext>
            </a:extLst>
          </p:cNvPr>
          <p:cNvSpPr>
            <a:spLocks noGrp="1"/>
          </p:cNvSpPr>
          <p:nvPr>
            <p:ph type="dt" sz="half" idx="12"/>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EBDB6DE3-65A6-49CF-814E-0A2A50814634}"/>
              </a:ext>
            </a:extLst>
          </p:cNvPr>
          <p:cNvSpPr>
            <a:spLocks noGrp="1"/>
          </p:cNvSpPr>
          <p:nvPr>
            <p:ph type="sldNum" sz="quarter" idx="14"/>
          </p:nvPr>
        </p:nvSpPr>
        <p:spPr/>
        <p:txBody>
          <a:bodyPr/>
          <a:lstStyle>
            <a:lvl1pPr algn="r">
              <a:defRPr/>
            </a:lvl1pPr>
          </a:lstStyle>
          <a:p>
            <a:fld id="{5D9A5160-6218-4E5A-B9E6-B93E3DAE377C}" type="slidenum">
              <a:rPr lang="en-US" smtClean="0"/>
              <a:pPr/>
              <a:t>‹#›</a:t>
            </a:fld>
            <a:endParaRPr lang="en-US"/>
          </a:p>
        </p:txBody>
      </p:sp>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1100400" y="2251077"/>
            <a:ext cx="22181876" cy="492442"/>
          </a:xfrm>
        </p:spPr>
        <p:txBody>
          <a:bodyPr rIns="0">
            <a:spAutoFit/>
          </a:bodyPr>
          <a:lstStyle>
            <a:lvl1pPr>
              <a:defRPr sz="3200" b="1">
                <a:solidFill>
                  <a:schemeClr val="tx1"/>
                </a:solidFill>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6CE87774-DE30-442F-A213-2E67D73771BE}"/>
              </a:ext>
            </a:extLst>
          </p:cNvPr>
          <p:cNvSpPr>
            <a:spLocks noGrp="1"/>
          </p:cNvSpPr>
          <p:nvPr>
            <p:ph type="ftr" sz="quarter" idx="16"/>
          </p:nvPr>
        </p:nvSpPr>
        <p:spPr/>
        <p:txBody>
          <a:bodyPr/>
          <a:lstStyle/>
          <a:p>
            <a:pPr>
              <a:spcBef>
                <a:spcPts val="2000"/>
              </a:spcBef>
            </a:pPr>
            <a:r>
              <a:rPr lang="en-US"/>
              <a:t>Presentation Title | Author | Date</a:t>
            </a:r>
          </a:p>
        </p:txBody>
      </p:sp>
      <p:sp>
        <p:nvSpPr>
          <p:cNvPr id="9" name="Text Placeholder 8">
            <a:extLst>
              <a:ext uri="{FF2B5EF4-FFF2-40B4-BE49-F238E27FC236}">
                <a16:creationId xmlns:a16="http://schemas.microsoft.com/office/drawing/2014/main" id="{C8D4D202-FD32-49BA-88CC-B39D2339504A}"/>
              </a:ext>
            </a:extLst>
          </p:cNvPr>
          <p:cNvSpPr>
            <a:spLocks noGrp="1"/>
          </p:cNvSpPr>
          <p:nvPr>
            <p:ph type="body" sz="quarter" idx="17"/>
          </p:nvPr>
        </p:nvSpPr>
        <p:spPr>
          <a:xfrm>
            <a:off x="1102768" y="3248216"/>
            <a:ext cx="22181876" cy="965816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TextBox 12">
            <a:extLst>
              <a:ext uri="{FF2B5EF4-FFF2-40B4-BE49-F238E27FC236}">
                <a16:creationId xmlns:a16="http://schemas.microsoft.com/office/drawing/2014/main" id="{8C810B4B-2B17-4744-9D06-4BC2D785908F}"/>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7821350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and full screen image">
    <p:bg>
      <p:bgPr>
        <a:solidFill>
          <a:schemeClr val="accent4"/>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E832AC1-21AF-4DAD-A220-3541D7B3D0D5}"/>
              </a:ext>
            </a:extLst>
          </p:cNvPr>
          <p:cNvSpPr>
            <a:spLocks noGrp="1"/>
          </p:cNvSpPr>
          <p:nvPr>
            <p:ph type="pic" sz="quarter" idx="10" hasCustomPrompt="1"/>
          </p:nvPr>
        </p:nvSpPr>
        <p:spPr>
          <a:xfrm>
            <a:off x="0" y="0"/>
            <a:ext cx="24384000" cy="13716000"/>
          </a:xfrm>
          <a:custGeom>
            <a:avLst/>
            <a:gdLst>
              <a:gd name="connsiteX0" fmla="*/ 11786547 w 12192000"/>
              <a:gd name="connsiteY0" fmla="*/ 205058 h 6858000"/>
              <a:gd name="connsiteX1" fmla="*/ 11562163 w 12192000"/>
              <a:gd name="connsiteY1" fmla="*/ 436971 h 6858000"/>
              <a:gd name="connsiteX2" fmla="*/ 11639891 w 12192000"/>
              <a:gd name="connsiteY2" fmla="*/ 551459 h 6858000"/>
              <a:gd name="connsiteX3" fmla="*/ 11719085 w 12192000"/>
              <a:gd name="connsiteY3" fmla="*/ 552927 h 6858000"/>
              <a:gd name="connsiteX4" fmla="*/ 11751166 w 12192000"/>
              <a:gd name="connsiteY4" fmla="*/ 536965 h 6858000"/>
              <a:gd name="connsiteX5" fmla="*/ 11777548 w 12192000"/>
              <a:gd name="connsiteY5" fmla="*/ 513474 h 6858000"/>
              <a:gd name="connsiteX6" fmla="*/ 11770504 w 12192000"/>
              <a:gd name="connsiteY6" fmla="*/ 536398 h 6858000"/>
              <a:gd name="connsiteX7" fmla="*/ 11705703 w 12192000"/>
              <a:gd name="connsiteY7" fmla="*/ 579359 h 6858000"/>
              <a:gd name="connsiteX8" fmla="*/ 11760002 w 12192000"/>
              <a:gd name="connsiteY8" fmla="*/ 594046 h 6858000"/>
              <a:gd name="connsiteX9" fmla="*/ 11889144 w 12192000"/>
              <a:gd name="connsiteY9" fmla="*/ 551453 h 6858000"/>
              <a:gd name="connsiteX10" fmla="*/ 11824573 w 12192000"/>
              <a:gd name="connsiteY10" fmla="*/ 494172 h 6858000"/>
              <a:gd name="connsiteX11" fmla="*/ 11889144 w 12192000"/>
              <a:gd name="connsiteY11" fmla="*/ 525016 h 6858000"/>
              <a:gd name="connsiteX12" fmla="*/ 11974376 w 12192000"/>
              <a:gd name="connsiteY12" fmla="*/ 467391 h 6858000"/>
              <a:gd name="connsiteX13" fmla="*/ 11981591 w 12192000"/>
              <a:gd name="connsiteY13" fmla="*/ 431058 h 6858000"/>
              <a:gd name="connsiteX14" fmla="*/ 11981599 w 12192000"/>
              <a:gd name="connsiteY14" fmla="*/ 431100 h 6858000"/>
              <a:gd name="connsiteX15" fmla="*/ 11981599 w 12192000"/>
              <a:gd name="connsiteY15" fmla="*/ 431017 h 6858000"/>
              <a:gd name="connsiteX16" fmla="*/ 11981599 w 12192000"/>
              <a:gd name="connsiteY16" fmla="*/ 428164 h 6858000"/>
              <a:gd name="connsiteX17" fmla="*/ 11909738 w 12192000"/>
              <a:gd name="connsiteY17" fmla="*/ 279916 h 6858000"/>
              <a:gd name="connsiteX18" fmla="*/ 11796813 w 12192000"/>
              <a:gd name="connsiteY18" fmla="*/ 209461 h 6858000"/>
              <a:gd name="connsiteX19" fmla="*/ 11786547 w 12192000"/>
              <a:gd name="connsiteY19" fmla="*/ 205058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6547" y="205058"/>
                </a:moveTo>
                <a:cubicBezTo>
                  <a:pt x="11736684" y="265238"/>
                  <a:pt x="11562163" y="310740"/>
                  <a:pt x="11562163" y="436971"/>
                </a:cubicBezTo>
                <a:cubicBezTo>
                  <a:pt x="11562163" y="486876"/>
                  <a:pt x="11592961" y="533846"/>
                  <a:pt x="11639891" y="551459"/>
                </a:cubicBezTo>
                <a:cubicBezTo>
                  <a:pt x="11666289" y="561734"/>
                  <a:pt x="11692687" y="561734"/>
                  <a:pt x="11719085" y="552927"/>
                </a:cubicBezTo>
                <a:cubicBezTo>
                  <a:pt x="11730818" y="549258"/>
                  <a:pt x="11741450" y="543753"/>
                  <a:pt x="11751166" y="536965"/>
                </a:cubicBezTo>
                <a:lnTo>
                  <a:pt x="11777548" y="513474"/>
                </a:lnTo>
                <a:lnTo>
                  <a:pt x="11770504" y="536398"/>
                </a:lnTo>
                <a:cubicBezTo>
                  <a:pt x="11758809" y="558154"/>
                  <a:pt x="11734320" y="574953"/>
                  <a:pt x="11705703" y="579359"/>
                </a:cubicBezTo>
                <a:cubicBezTo>
                  <a:pt x="11714508" y="588171"/>
                  <a:pt x="11735054" y="594046"/>
                  <a:pt x="11760002" y="594046"/>
                </a:cubicBezTo>
                <a:cubicBezTo>
                  <a:pt x="11805495" y="594046"/>
                  <a:pt x="11861261" y="580827"/>
                  <a:pt x="11889144" y="551453"/>
                </a:cubicBezTo>
                <a:cubicBezTo>
                  <a:pt x="11850989" y="552921"/>
                  <a:pt x="11826041" y="527953"/>
                  <a:pt x="11824573" y="494172"/>
                </a:cubicBezTo>
                <a:cubicBezTo>
                  <a:pt x="11842183" y="516203"/>
                  <a:pt x="11864196" y="525016"/>
                  <a:pt x="11889144" y="525016"/>
                </a:cubicBezTo>
                <a:cubicBezTo>
                  <a:pt x="11927667" y="525016"/>
                  <a:pt x="11960411" y="501057"/>
                  <a:pt x="11974376" y="467391"/>
                </a:cubicBezTo>
                <a:lnTo>
                  <a:pt x="11981591" y="431058"/>
                </a:lnTo>
                <a:lnTo>
                  <a:pt x="11981599" y="431100"/>
                </a:lnTo>
                <a:lnTo>
                  <a:pt x="11981599" y="431017"/>
                </a:lnTo>
                <a:lnTo>
                  <a:pt x="11981599" y="428164"/>
                </a:lnTo>
                <a:cubicBezTo>
                  <a:pt x="11981599" y="369452"/>
                  <a:pt x="11952268" y="319547"/>
                  <a:pt x="11909738" y="279916"/>
                </a:cubicBezTo>
                <a:cubicBezTo>
                  <a:pt x="11877473" y="249092"/>
                  <a:pt x="11837876" y="227075"/>
                  <a:pt x="11796813" y="209461"/>
                </a:cubicBezTo>
                <a:cubicBezTo>
                  <a:pt x="11793879" y="207994"/>
                  <a:pt x="11790946" y="206526"/>
                  <a:pt x="11786547" y="205058"/>
                </a:cubicBezTo>
                <a:close/>
                <a:moveTo>
                  <a:pt x="0" y="0"/>
                </a:moveTo>
                <a:lnTo>
                  <a:pt x="12192000" y="0"/>
                </a:lnTo>
                <a:lnTo>
                  <a:pt x="12192000" y="6858000"/>
                </a:lnTo>
                <a:lnTo>
                  <a:pt x="0" y="6858000"/>
                </a:lnTo>
                <a:close/>
              </a:path>
            </a:pathLst>
          </a:custGeom>
        </p:spPr>
        <p:txBody>
          <a:bodyPr wrap="square">
            <a:noAutofit/>
          </a:bodyPr>
          <a:lstStyle>
            <a:lvl1pPr>
              <a:defRPr>
                <a:solidFill>
                  <a:schemeClr val="bg2">
                    <a:lumMod val="50000"/>
                  </a:schemeClr>
                </a:solidFill>
              </a:defRPr>
            </a:lvl1pPr>
          </a:lstStyle>
          <a:p>
            <a:r>
              <a:rPr lang="en-US"/>
              <a:t>Click icon to add picture and arrange the picture in the background</a:t>
            </a:r>
            <a:endParaRPr lang="en-GB"/>
          </a:p>
        </p:txBody>
      </p:sp>
      <p:sp>
        <p:nvSpPr>
          <p:cNvPr id="2" name="Title 1">
            <a:extLst>
              <a:ext uri="{FF2B5EF4-FFF2-40B4-BE49-F238E27FC236}">
                <a16:creationId xmlns:a16="http://schemas.microsoft.com/office/drawing/2014/main" id="{FDB0CAFF-8B20-4B52-A18C-BFD139761BF9}"/>
              </a:ext>
            </a:extLst>
          </p:cNvPr>
          <p:cNvSpPr>
            <a:spLocks noGrp="1"/>
          </p:cNvSpPr>
          <p:nvPr>
            <p:ph type="title"/>
          </p:nvPr>
        </p:nvSpPr>
        <p:spPr>
          <a:xfrm>
            <a:off x="809627" y="3903347"/>
            <a:ext cx="9124950" cy="5909310"/>
          </a:xfrm>
        </p:spPr>
        <p:txBody>
          <a:bodyPr vert="horz" wrap="square" lIns="72000" tIns="0" rIns="0" bIns="0" rtlCol="0" anchor="ctr">
            <a:spAutoFit/>
          </a:bodyPr>
          <a:lstStyle>
            <a:lvl1pPr>
              <a:lnSpc>
                <a:spcPct val="80000"/>
              </a:lnSpc>
              <a:defRPr lang="en-GB" sz="12000" dirty="0">
                <a:solidFill>
                  <a:schemeClr val="bg1"/>
                </a:solidFill>
              </a:defRPr>
            </a:lvl1pPr>
          </a:lstStyle>
          <a:p>
            <a:pPr lvl="0"/>
            <a:r>
              <a:rPr lang="en-US"/>
              <a:t>Click to edit Master title style</a:t>
            </a:r>
            <a:endParaRPr lang="en-GB"/>
          </a:p>
        </p:txBody>
      </p:sp>
    </p:spTree>
    <p:extLst>
      <p:ext uri="{BB962C8B-B14F-4D97-AF65-F5344CB8AC3E}">
        <p14:creationId xmlns:p14="http://schemas.microsoft.com/office/powerpoint/2010/main" val="25234406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urple">
    <p:bg>
      <p:bgPr>
        <a:solidFill>
          <a:srgbClr val="2B0A3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9056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Full picture white Pik">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EB2D5A7-8ABD-41FC-934A-8D0E9E07B98D}"/>
              </a:ext>
            </a:extLst>
          </p:cNvPr>
          <p:cNvSpPr>
            <a:spLocks noGrp="1"/>
          </p:cNvSpPr>
          <p:nvPr>
            <p:ph type="pic" sz="quarter" idx="13" hasCustomPrompt="1"/>
          </p:nvPr>
        </p:nvSpPr>
        <p:spPr>
          <a:xfrm>
            <a:off x="0" y="0"/>
            <a:ext cx="24384000" cy="13716000"/>
          </a:xfrm>
          <a:custGeom>
            <a:avLst/>
            <a:gdLst>
              <a:gd name="connsiteX0" fmla="*/ 11904137 w 12192000"/>
              <a:gd name="connsiteY0" fmla="*/ 374761 h 6858000"/>
              <a:gd name="connsiteX1" fmla="*/ 11851113 w 12192000"/>
              <a:gd name="connsiteY1" fmla="*/ 409256 h 6858000"/>
              <a:gd name="connsiteX2" fmla="*/ 11813853 w 12192000"/>
              <a:gd name="connsiteY2" fmla="*/ 476806 h 6858000"/>
              <a:gd name="connsiteX3" fmla="*/ 11772294 w 12192000"/>
              <a:gd name="connsiteY3" fmla="*/ 537171 h 6858000"/>
              <a:gd name="connsiteX4" fmla="*/ 11703507 w 12192000"/>
              <a:gd name="connsiteY4" fmla="*/ 580289 h 6858000"/>
              <a:gd name="connsiteX5" fmla="*/ 11747932 w 12192000"/>
              <a:gd name="connsiteY5" fmla="*/ 591787 h 6858000"/>
              <a:gd name="connsiteX6" fmla="*/ 11796656 w 12192000"/>
              <a:gd name="connsiteY6" fmla="*/ 587475 h 6858000"/>
              <a:gd name="connsiteX7" fmla="*/ 11879774 w 12192000"/>
              <a:gd name="connsiteY7" fmla="*/ 551544 h 6858000"/>
              <a:gd name="connsiteX8" fmla="*/ 11816719 w 12192000"/>
              <a:gd name="connsiteY8" fmla="*/ 494054 h 6858000"/>
              <a:gd name="connsiteX9" fmla="*/ 11904137 w 12192000"/>
              <a:gd name="connsiteY9" fmla="*/ 521361 h 6858000"/>
              <a:gd name="connsiteX10" fmla="*/ 11965759 w 12192000"/>
              <a:gd name="connsiteY10" fmla="*/ 460997 h 6858000"/>
              <a:gd name="connsiteX11" fmla="*/ 11964326 w 12192000"/>
              <a:gd name="connsiteY11" fmla="*/ 404944 h 6858000"/>
              <a:gd name="connsiteX12" fmla="*/ 11904137 w 12192000"/>
              <a:gd name="connsiteY12" fmla="*/ 374761 h 6858000"/>
              <a:gd name="connsiteX13" fmla="*/ 11779497 w 12192000"/>
              <a:gd name="connsiteY13" fmla="*/ 210928 h 6858000"/>
              <a:gd name="connsiteX14" fmla="*/ 11559747 w 12192000"/>
              <a:gd name="connsiteY14" fmla="*/ 439472 h 6858000"/>
              <a:gd name="connsiteX15" fmla="*/ 11635870 w 12192000"/>
              <a:gd name="connsiteY15" fmla="*/ 550150 h 6858000"/>
              <a:gd name="connsiteX16" fmla="*/ 11720610 w 12192000"/>
              <a:gd name="connsiteY16" fmla="*/ 545838 h 6858000"/>
              <a:gd name="connsiteX17" fmla="*/ 11780933 w 12192000"/>
              <a:gd name="connsiteY17" fmla="*/ 489780 h 6858000"/>
              <a:gd name="connsiteX18" fmla="*/ 11826894 w 12192000"/>
              <a:gd name="connsiteY18" fmla="*/ 413599 h 6858000"/>
              <a:gd name="connsiteX19" fmla="*/ 11888654 w 12192000"/>
              <a:gd name="connsiteY19" fmla="*/ 361853 h 6858000"/>
              <a:gd name="connsiteX20" fmla="*/ 11963340 w 12192000"/>
              <a:gd name="connsiteY20" fmla="*/ 380539 h 6858000"/>
              <a:gd name="connsiteX21" fmla="*/ 11900144 w 12192000"/>
              <a:gd name="connsiteY21" fmla="*/ 284235 h 6858000"/>
              <a:gd name="connsiteX22" fmla="*/ 11789551 w 12192000"/>
              <a:gd name="connsiteY22" fmla="*/ 215240 h 6858000"/>
              <a:gd name="connsiteX23" fmla="*/ 11779497 w 12192000"/>
              <a:gd name="connsiteY23" fmla="*/ 210928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904137" y="374761"/>
                </a:moveTo>
                <a:cubicBezTo>
                  <a:pt x="11881208" y="376199"/>
                  <a:pt x="11864011" y="390571"/>
                  <a:pt x="11851113" y="409256"/>
                </a:cubicBezTo>
                <a:cubicBezTo>
                  <a:pt x="11835349" y="429377"/>
                  <a:pt x="11825318" y="453810"/>
                  <a:pt x="11813853" y="476806"/>
                </a:cubicBezTo>
                <a:cubicBezTo>
                  <a:pt x="11802389" y="498365"/>
                  <a:pt x="11789491" y="518487"/>
                  <a:pt x="11772294" y="537171"/>
                </a:cubicBezTo>
                <a:cubicBezTo>
                  <a:pt x="11753664" y="557293"/>
                  <a:pt x="11730735" y="573103"/>
                  <a:pt x="11703507" y="580289"/>
                </a:cubicBezTo>
                <a:cubicBezTo>
                  <a:pt x="11716405" y="588912"/>
                  <a:pt x="11733601" y="591787"/>
                  <a:pt x="11747932" y="591787"/>
                </a:cubicBezTo>
                <a:cubicBezTo>
                  <a:pt x="11763696" y="593224"/>
                  <a:pt x="11780893" y="590350"/>
                  <a:pt x="11796656" y="587475"/>
                </a:cubicBezTo>
                <a:cubicBezTo>
                  <a:pt x="11826751" y="583163"/>
                  <a:pt x="11858278" y="573103"/>
                  <a:pt x="11879774" y="551544"/>
                </a:cubicBezTo>
                <a:cubicBezTo>
                  <a:pt x="11845381" y="551544"/>
                  <a:pt x="11818153" y="528548"/>
                  <a:pt x="11816719" y="494054"/>
                </a:cubicBezTo>
                <a:cubicBezTo>
                  <a:pt x="11838216" y="519924"/>
                  <a:pt x="11871176" y="529985"/>
                  <a:pt x="11904137" y="521361"/>
                </a:cubicBezTo>
                <a:cubicBezTo>
                  <a:pt x="11932798" y="512738"/>
                  <a:pt x="11957160" y="489742"/>
                  <a:pt x="11965759" y="460997"/>
                </a:cubicBezTo>
                <a:cubicBezTo>
                  <a:pt x="11971491" y="442312"/>
                  <a:pt x="11972924" y="423628"/>
                  <a:pt x="11964326" y="404944"/>
                </a:cubicBezTo>
                <a:cubicBezTo>
                  <a:pt x="11952861" y="383385"/>
                  <a:pt x="11928499" y="373324"/>
                  <a:pt x="11904137" y="374761"/>
                </a:cubicBezTo>
                <a:close/>
                <a:moveTo>
                  <a:pt x="11779497" y="210928"/>
                </a:moveTo>
                <a:cubicBezTo>
                  <a:pt x="11730664" y="271298"/>
                  <a:pt x="11559747" y="314420"/>
                  <a:pt x="11559747" y="439472"/>
                </a:cubicBezTo>
                <a:cubicBezTo>
                  <a:pt x="11559747" y="486906"/>
                  <a:pt x="11589909" y="532902"/>
                  <a:pt x="11635870" y="550150"/>
                </a:cubicBezTo>
                <a:cubicBezTo>
                  <a:pt x="11663159" y="560212"/>
                  <a:pt x="11693320" y="558775"/>
                  <a:pt x="11720610" y="545838"/>
                </a:cubicBezTo>
                <a:cubicBezTo>
                  <a:pt x="11746463" y="534339"/>
                  <a:pt x="11765134" y="514216"/>
                  <a:pt x="11780933" y="489780"/>
                </a:cubicBezTo>
                <a:cubicBezTo>
                  <a:pt x="11798168" y="465345"/>
                  <a:pt x="11811095" y="439472"/>
                  <a:pt x="11826894" y="413599"/>
                </a:cubicBezTo>
                <a:cubicBezTo>
                  <a:pt x="11841257" y="390601"/>
                  <a:pt x="11861365" y="367603"/>
                  <a:pt x="11888654" y="361853"/>
                </a:cubicBezTo>
                <a:cubicBezTo>
                  <a:pt x="11914507" y="354666"/>
                  <a:pt x="11944668" y="361853"/>
                  <a:pt x="11963340" y="380539"/>
                </a:cubicBezTo>
                <a:cubicBezTo>
                  <a:pt x="11951850" y="343167"/>
                  <a:pt x="11930306" y="311545"/>
                  <a:pt x="11900144" y="284235"/>
                </a:cubicBezTo>
                <a:cubicBezTo>
                  <a:pt x="11867110" y="254050"/>
                  <a:pt x="11829767" y="232489"/>
                  <a:pt x="11789551" y="215240"/>
                </a:cubicBezTo>
                <a:cubicBezTo>
                  <a:pt x="11786678" y="213803"/>
                  <a:pt x="11782369" y="212365"/>
                  <a:pt x="11779497" y="210928"/>
                </a:cubicBezTo>
                <a:close/>
                <a:moveTo>
                  <a:pt x="0" y="0"/>
                </a:moveTo>
                <a:lnTo>
                  <a:pt x="12192000" y="0"/>
                </a:lnTo>
                <a:lnTo>
                  <a:pt x="12192000" y="6858000"/>
                </a:lnTo>
                <a:lnTo>
                  <a:pt x="0" y="6858000"/>
                </a:lnTo>
                <a:close/>
              </a:path>
            </a:pathLst>
          </a:custGeom>
          <a:solidFill>
            <a:schemeClr val="accent4"/>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grpSp>
        <p:nvGrpSpPr>
          <p:cNvPr id="5" name="Group 37">
            <a:extLst>
              <a:ext uri="{FF2B5EF4-FFF2-40B4-BE49-F238E27FC236}">
                <a16:creationId xmlns:a16="http://schemas.microsoft.com/office/drawing/2014/main" id="{175605CD-31A1-4F5E-8CC8-FA82332DB3A0}"/>
              </a:ext>
            </a:extLst>
          </p:cNvPr>
          <p:cNvGrpSpPr/>
          <p:nvPr userDrawn="1"/>
        </p:nvGrpSpPr>
        <p:grpSpPr>
          <a:xfrm>
            <a:off x="23125729" y="415377"/>
            <a:ext cx="836974" cy="774418"/>
            <a:chOff x="5481638" y="2859088"/>
            <a:chExt cx="1231900" cy="1139825"/>
          </a:xfrm>
          <a:solidFill>
            <a:schemeClr val="bg1"/>
          </a:solidFill>
        </p:grpSpPr>
        <p:sp>
          <p:nvSpPr>
            <p:cNvPr id="6" name="Freeform 320">
              <a:extLst>
                <a:ext uri="{FF2B5EF4-FFF2-40B4-BE49-F238E27FC236}">
                  <a16:creationId xmlns:a16="http://schemas.microsoft.com/office/drawing/2014/main" id="{AE5DD593-FDBD-4A70-83DE-64E2F0ED00BB}"/>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5E1F1E46-28BC-4B11-9A4D-30E587571815}"/>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Tree>
    <p:extLst>
      <p:ext uri="{BB962C8B-B14F-4D97-AF65-F5344CB8AC3E}">
        <p14:creationId xmlns:p14="http://schemas.microsoft.com/office/powerpoint/2010/main" val="21878771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ull picture blue Pik">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B335D29-1EFC-4491-AD11-74BC952F53E5}"/>
              </a:ext>
            </a:extLst>
          </p:cNvPr>
          <p:cNvSpPr>
            <a:spLocks noGrp="1"/>
          </p:cNvSpPr>
          <p:nvPr>
            <p:ph type="pic" sz="quarter" idx="13" hasCustomPrompt="1"/>
          </p:nvPr>
        </p:nvSpPr>
        <p:spPr>
          <a:xfrm>
            <a:off x="0" y="0"/>
            <a:ext cx="24384000" cy="13716000"/>
          </a:xfrm>
          <a:custGeom>
            <a:avLst/>
            <a:gdLst>
              <a:gd name="connsiteX0" fmla="*/ 11785528 w 12192000"/>
              <a:gd name="connsiteY0" fmla="*/ 202927 h 6858000"/>
              <a:gd name="connsiteX1" fmla="*/ 11561144 w 12192000"/>
              <a:gd name="connsiteY1" fmla="*/ 434840 h 6858000"/>
              <a:gd name="connsiteX2" fmla="*/ 11638872 w 12192000"/>
              <a:gd name="connsiteY2" fmla="*/ 549328 h 6858000"/>
              <a:gd name="connsiteX3" fmla="*/ 11718066 w 12192000"/>
              <a:gd name="connsiteY3" fmla="*/ 550796 h 6858000"/>
              <a:gd name="connsiteX4" fmla="*/ 11750147 w 12192000"/>
              <a:gd name="connsiteY4" fmla="*/ 534834 h 6858000"/>
              <a:gd name="connsiteX5" fmla="*/ 11776529 w 12192000"/>
              <a:gd name="connsiteY5" fmla="*/ 511343 h 6858000"/>
              <a:gd name="connsiteX6" fmla="*/ 11769485 w 12192000"/>
              <a:gd name="connsiteY6" fmla="*/ 534267 h 6858000"/>
              <a:gd name="connsiteX7" fmla="*/ 11704684 w 12192000"/>
              <a:gd name="connsiteY7" fmla="*/ 577228 h 6858000"/>
              <a:gd name="connsiteX8" fmla="*/ 11758983 w 12192000"/>
              <a:gd name="connsiteY8" fmla="*/ 591915 h 6858000"/>
              <a:gd name="connsiteX9" fmla="*/ 11888125 w 12192000"/>
              <a:gd name="connsiteY9" fmla="*/ 549322 h 6858000"/>
              <a:gd name="connsiteX10" fmla="*/ 11823554 w 12192000"/>
              <a:gd name="connsiteY10" fmla="*/ 492041 h 6858000"/>
              <a:gd name="connsiteX11" fmla="*/ 11888125 w 12192000"/>
              <a:gd name="connsiteY11" fmla="*/ 522885 h 6858000"/>
              <a:gd name="connsiteX12" fmla="*/ 11973357 w 12192000"/>
              <a:gd name="connsiteY12" fmla="*/ 465260 h 6858000"/>
              <a:gd name="connsiteX13" fmla="*/ 11980572 w 12192000"/>
              <a:gd name="connsiteY13" fmla="*/ 428927 h 6858000"/>
              <a:gd name="connsiteX14" fmla="*/ 11980580 w 12192000"/>
              <a:gd name="connsiteY14" fmla="*/ 428969 h 6858000"/>
              <a:gd name="connsiteX15" fmla="*/ 11980580 w 12192000"/>
              <a:gd name="connsiteY15" fmla="*/ 428886 h 6858000"/>
              <a:gd name="connsiteX16" fmla="*/ 11980580 w 12192000"/>
              <a:gd name="connsiteY16" fmla="*/ 426033 h 6858000"/>
              <a:gd name="connsiteX17" fmla="*/ 11908719 w 12192000"/>
              <a:gd name="connsiteY17" fmla="*/ 277785 h 6858000"/>
              <a:gd name="connsiteX18" fmla="*/ 11795794 w 12192000"/>
              <a:gd name="connsiteY18" fmla="*/ 207330 h 6858000"/>
              <a:gd name="connsiteX19" fmla="*/ 11785528 w 12192000"/>
              <a:gd name="connsiteY19" fmla="*/ 202927 h 6858000"/>
              <a:gd name="connsiteX20" fmla="*/ 0 w 12192000"/>
              <a:gd name="connsiteY20" fmla="*/ 0 h 6858000"/>
              <a:gd name="connsiteX21" fmla="*/ 12192000 w 12192000"/>
              <a:gd name="connsiteY21" fmla="*/ 0 h 6858000"/>
              <a:gd name="connsiteX22" fmla="*/ 12192000 w 12192000"/>
              <a:gd name="connsiteY22" fmla="*/ 6858000 h 6858000"/>
              <a:gd name="connsiteX23" fmla="*/ 0 w 121920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858000">
                <a:moveTo>
                  <a:pt x="11785528" y="202927"/>
                </a:moveTo>
                <a:cubicBezTo>
                  <a:pt x="11735665" y="263107"/>
                  <a:pt x="11561144" y="308609"/>
                  <a:pt x="11561144" y="434840"/>
                </a:cubicBezTo>
                <a:cubicBezTo>
                  <a:pt x="11561144" y="484745"/>
                  <a:pt x="11591942" y="531715"/>
                  <a:pt x="11638872" y="549328"/>
                </a:cubicBezTo>
                <a:cubicBezTo>
                  <a:pt x="11665270" y="559603"/>
                  <a:pt x="11691668" y="559603"/>
                  <a:pt x="11718066" y="550796"/>
                </a:cubicBezTo>
                <a:cubicBezTo>
                  <a:pt x="11729799" y="547127"/>
                  <a:pt x="11740431" y="541622"/>
                  <a:pt x="11750147" y="534834"/>
                </a:cubicBezTo>
                <a:lnTo>
                  <a:pt x="11776529" y="511343"/>
                </a:lnTo>
                <a:lnTo>
                  <a:pt x="11769485" y="534267"/>
                </a:lnTo>
                <a:cubicBezTo>
                  <a:pt x="11757790" y="556023"/>
                  <a:pt x="11733301" y="572822"/>
                  <a:pt x="11704684" y="577228"/>
                </a:cubicBezTo>
                <a:cubicBezTo>
                  <a:pt x="11713489" y="586040"/>
                  <a:pt x="11734035" y="591915"/>
                  <a:pt x="11758983" y="591915"/>
                </a:cubicBezTo>
                <a:cubicBezTo>
                  <a:pt x="11804476" y="591915"/>
                  <a:pt x="11860242" y="578696"/>
                  <a:pt x="11888125" y="549322"/>
                </a:cubicBezTo>
                <a:cubicBezTo>
                  <a:pt x="11849970" y="550790"/>
                  <a:pt x="11825022" y="525822"/>
                  <a:pt x="11823554" y="492041"/>
                </a:cubicBezTo>
                <a:cubicBezTo>
                  <a:pt x="11841164" y="514072"/>
                  <a:pt x="11863177" y="522885"/>
                  <a:pt x="11888125" y="522885"/>
                </a:cubicBezTo>
                <a:cubicBezTo>
                  <a:pt x="11926648" y="522885"/>
                  <a:pt x="11959392" y="498926"/>
                  <a:pt x="11973357" y="465260"/>
                </a:cubicBezTo>
                <a:lnTo>
                  <a:pt x="11980572" y="428927"/>
                </a:lnTo>
                <a:lnTo>
                  <a:pt x="11980580" y="428969"/>
                </a:lnTo>
                <a:lnTo>
                  <a:pt x="11980580" y="428886"/>
                </a:lnTo>
                <a:lnTo>
                  <a:pt x="11980580" y="426033"/>
                </a:lnTo>
                <a:cubicBezTo>
                  <a:pt x="11980580" y="367321"/>
                  <a:pt x="11951249" y="317416"/>
                  <a:pt x="11908719" y="277785"/>
                </a:cubicBezTo>
                <a:cubicBezTo>
                  <a:pt x="11876454" y="246961"/>
                  <a:pt x="11836857" y="224944"/>
                  <a:pt x="11795794" y="207330"/>
                </a:cubicBezTo>
                <a:cubicBezTo>
                  <a:pt x="11792860" y="205863"/>
                  <a:pt x="11789927" y="204395"/>
                  <a:pt x="11785528" y="202927"/>
                </a:cubicBezTo>
                <a:close/>
                <a:moveTo>
                  <a:pt x="0" y="0"/>
                </a:moveTo>
                <a:lnTo>
                  <a:pt x="12192000" y="0"/>
                </a:lnTo>
                <a:lnTo>
                  <a:pt x="12192000" y="6858000"/>
                </a:lnTo>
                <a:lnTo>
                  <a:pt x="0" y="6858000"/>
                </a:lnTo>
                <a:close/>
              </a:path>
            </a:pathLst>
          </a:custGeom>
          <a:solidFill>
            <a:schemeClr val="bg2"/>
          </a:solidFill>
        </p:spPr>
        <p:txBody>
          <a:bodyPr wrap="square">
            <a:noAutofit/>
          </a:bodyPr>
          <a:lstStyle>
            <a:lvl1pPr>
              <a:defRPr>
                <a:solidFill>
                  <a:schemeClr val="bg2">
                    <a:lumMod val="50000"/>
                  </a:schemeClr>
                </a:solidFill>
              </a:defRPr>
            </a:lvl1pPr>
          </a:lstStyle>
          <a:p>
            <a:r>
              <a:rPr lang="de-DE"/>
              <a:t>Insert Picture and send </a:t>
            </a:r>
            <a:r>
              <a:rPr lang="de-DE" err="1"/>
              <a:t>to</a:t>
            </a:r>
            <a:r>
              <a:rPr lang="de-DE"/>
              <a:t> back</a:t>
            </a:r>
          </a:p>
        </p:txBody>
      </p:sp>
    </p:spTree>
    <p:extLst>
      <p:ext uri="{BB962C8B-B14F-4D97-AF65-F5344CB8AC3E}">
        <p14:creationId xmlns:p14="http://schemas.microsoft.com/office/powerpoint/2010/main" val="308176627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Final Slide 1">
    <p:bg>
      <p:bgPr>
        <a:solidFill>
          <a:srgbClr val="272936"/>
        </a:solidFill>
        <a:effectLst/>
      </p:bgPr>
    </p:bg>
    <p:spTree>
      <p:nvGrpSpPr>
        <p:cNvPr id="1" name=""/>
        <p:cNvGrpSpPr/>
        <p:nvPr/>
      </p:nvGrpSpPr>
      <p:grpSpPr>
        <a:xfrm>
          <a:off x="0" y="0"/>
          <a:ext cx="0" cy="0"/>
          <a:chOff x="0" y="0"/>
          <a:chExt cx="0" cy="0"/>
        </a:xfrm>
      </p:grpSpPr>
      <p:pic>
        <p:nvPicPr>
          <p:cNvPr id="17" name="Picture 2" descr="D:\My Work\Template\Icons\Social Media\LinkedIN.png">
            <a:hlinkClick r:id="rId2"/>
          </p:cNvPr>
          <p:cNvPicPr>
            <a:picLocks noChangeAspect="1" noChangeArrowheads="1"/>
          </p:cNvPicPr>
          <p:nvPr/>
        </p:nvPicPr>
        <p:blipFill>
          <a:blip r:embed="rId3" cstate="print"/>
          <a:srcRect/>
          <a:stretch>
            <a:fillRect/>
          </a:stretch>
        </p:blipFill>
        <p:spPr bwMode="auto">
          <a:xfrm>
            <a:off x="1620195" y="9936027"/>
            <a:ext cx="666390" cy="666390"/>
          </a:xfrm>
          <a:prstGeom prst="rect">
            <a:avLst/>
          </a:prstGeom>
          <a:noFill/>
        </p:spPr>
      </p:pic>
      <p:pic>
        <p:nvPicPr>
          <p:cNvPr id="18" name="Picture 4" descr="D:\My Work\Template\Icons\Social Media\SlideShare.png">
            <a:hlinkClick r:id="rId4"/>
          </p:cNvPr>
          <p:cNvPicPr>
            <a:picLocks noChangeAspect="1" noChangeArrowheads="1"/>
          </p:cNvPicPr>
          <p:nvPr/>
        </p:nvPicPr>
        <p:blipFill>
          <a:blip r:embed="rId5" cstate="print"/>
          <a:srcRect/>
          <a:stretch>
            <a:fillRect/>
          </a:stretch>
        </p:blipFill>
        <p:spPr bwMode="auto">
          <a:xfrm>
            <a:off x="2386949" y="9936027"/>
            <a:ext cx="666390" cy="666390"/>
          </a:xfrm>
          <a:prstGeom prst="rect">
            <a:avLst/>
          </a:prstGeom>
          <a:noFill/>
        </p:spPr>
      </p:pic>
      <p:pic>
        <p:nvPicPr>
          <p:cNvPr id="19" name="Picture 5" descr="D:\My Work\Template\Icons\Social Media\Twitter.png">
            <a:hlinkClick r:id="rId6"/>
          </p:cNvPr>
          <p:cNvPicPr>
            <a:picLocks noChangeAspect="1" noChangeArrowheads="1"/>
          </p:cNvPicPr>
          <p:nvPr/>
        </p:nvPicPr>
        <p:blipFill>
          <a:blip r:embed="rId7" cstate="print"/>
          <a:srcRect/>
          <a:stretch>
            <a:fillRect/>
          </a:stretch>
        </p:blipFill>
        <p:spPr bwMode="auto">
          <a:xfrm>
            <a:off x="3153703" y="9936027"/>
            <a:ext cx="666390" cy="666390"/>
          </a:xfrm>
          <a:prstGeom prst="rect">
            <a:avLst/>
          </a:prstGeom>
          <a:noFill/>
        </p:spPr>
      </p:pic>
      <p:pic>
        <p:nvPicPr>
          <p:cNvPr id="20" name="Picture 6" descr="D:\My Work\Template\Icons\Social Media\YouTube.png">
            <a:hlinkClick r:id="rId8"/>
          </p:cNvPr>
          <p:cNvPicPr>
            <a:picLocks noChangeAspect="1" noChangeArrowheads="1"/>
          </p:cNvPicPr>
          <p:nvPr/>
        </p:nvPicPr>
        <p:blipFill>
          <a:blip r:embed="rId9" cstate="print"/>
          <a:srcRect/>
          <a:stretch>
            <a:fillRect/>
          </a:stretch>
        </p:blipFill>
        <p:spPr bwMode="auto">
          <a:xfrm>
            <a:off x="3920455" y="9936027"/>
            <a:ext cx="666390" cy="666390"/>
          </a:xfrm>
          <a:prstGeom prst="rect">
            <a:avLst/>
          </a:prstGeom>
          <a:noFill/>
        </p:spPr>
      </p:pic>
      <p:pic>
        <p:nvPicPr>
          <p:cNvPr id="21" name="Picture 7" descr="D:\My Work\Template\Icons\Social Media\Facebook.png">
            <a:hlinkClick r:id="rId10"/>
          </p:cNvPr>
          <p:cNvPicPr>
            <a:picLocks noChangeAspect="1" noChangeArrowheads="1"/>
          </p:cNvPicPr>
          <p:nvPr/>
        </p:nvPicPr>
        <p:blipFill>
          <a:blip r:embed="rId11" cstate="print"/>
          <a:srcRect/>
          <a:stretch>
            <a:fillRect/>
          </a:stretch>
        </p:blipFill>
        <p:spPr bwMode="auto">
          <a:xfrm>
            <a:off x="853441" y="9936027"/>
            <a:ext cx="666390" cy="666390"/>
          </a:xfrm>
          <a:prstGeom prst="rect">
            <a:avLst/>
          </a:prstGeom>
          <a:noFill/>
        </p:spPr>
      </p:pic>
      <p:sp>
        <p:nvSpPr>
          <p:cNvPr id="23" name="Rectangle 22"/>
          <p:cNvSpPr/>
          <p:nvPr/>
        </p:nvSpPr>
        <p:spPr>
          <a:xfrm>
            <a:off x="853440" y="11620381"/>
            <a:ext cx="6586032" cy="800219"/>
          </a:xfrm>
          <a:prstGeom prst="rect">
            <a:avLst/>
          </a:prstGeom>
        </p:spPr>
        <p:txBody>
          <a:bodyPr wrap="square" lIns="0" tIns="0" rIns="0" bIns="0" anchor="b" anchorCtr="0">
            <a:spAutoFit/>
          </a:bodyPr>
          <a:lstStyle/>
          <a:p>
            <a:pPr>
              <a:spcAft>
                <a:spcPts val="1200"/>
              </a:spcAft>
            </a:pPr>
            <a:r>
              <a:rPr lang="en-US" sz="14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a:spcAft>
                <a:spcPts val="1200"/>
              </a:spcAft>
            </a:pPr>
            <a:r>
              <a:rPr lang="en-US" sz="1400" noProof="0">
                <a:solidFill>
                  <a:schemeClr val="bg1"/>
                </a:solidFill>
                <a:latin typeface="Ubuntu" panose="020B0504030602030204" pitchFamily="34" charset="0"/>
                <a:cs typeface="Arial"/>
              </a:rPr>
              <a:t>Copyright © 2021 Capgemini. All rights reserved.</a:t>
            </a:r>
          </a:p>
        </p:txBody>
      </p:sp>
      <p:pic>
        <p:nvPicPr>
          <p:cNvPr id="28" name="Image 27">
            <a:extLst>
              <a:ext uri="{FF2B5EF4-FFF2-40B4-BE49-F238E27FC236}">
                <a16:creationId xmlns:a16="http://schemas.microsoft.com/office/drawing/2014/main" id="{CFD4BD67-7A96-4F02-AD8B-7157189FD65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808368" flipV="1">
            <a:off x="7322183" y="-2368656"/>
            <a:ext cx="21208598" cy="14995312"/>
          </a:xfrm>
          <a:prstGeom prst="rect">
            <a:avLst/>
          </a:prstGeom>
        </p:spPr>
      </p:pic>
      <p:sp>
        <p:nvSpPr>
          <p:cNvPr id="14" name="Rectangle 13"/>
          <p:cNvSpPr/>
          <p:nvPr/>
        </p:nvSpPr>
        <p:spPr>
          <a:xfrm>
            <a:off x="13072371" y="6636788"/>
            <a:ext cx="9276426" cy="298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1800">
                <a:solidFill>
                  <a:schemeClr val="bg1"/>
                </a:solidFill>
                <a:effectLst/>
                <a:latin typeface="Ubuntu" panose="020B0504030602030204" pitchFamily="34" charset="0"/>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1800">
              <a:solidFill>
                <a:schemeClr val="bg1"/>
              </a:solidFill>
              <a:effectLst/>
              <a:latin typeface="Ubuntu" panose="020B0504030602030204" pitchFamily="34" charset="0"/>
            </a:endParaRPr>
          </a:p>
        </p:txBody>
      </p:sp>
      <p:sp>
        <p:nvSpPr>
          <p:cNvPr id="15" name="Rectangle 14"/>
          <p:cNvSpPr/>
          <p:nvPr/>
        </p:nvSpPr>
        <p:spPr>
          <a:xfrm>
            <a:off x="13072368" y="5878260"/>
            <a:ext cx="4439920"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4000"/>
              </a:lnSpc>
            </a:pPr>
            <a:r>
              <a:rPr lang="en-US" sz="2800">
                <a:solidFill>
                  <a:schemeClr val="bg1"/>
                </a:solidFill>
                <a:latin typeface="Ubuntu" panose="020B0504030602030204" pitchFamily="34" charset="0"/>
              </a:rPr>
              <a:t>About Capgemini</a:t>
            </a:r>
          </a:p>
        </p:txBody>
      </p:sp>
      <p:sp>
        <p:nvSpPr>
          <p:cNvPr id="16" name="Rectangle 15"/>
          <p:cNvSpPr/>
          <p:nvPr/>
        </p:nvSpPr>
        <p:spPr>
          <a:xfrm>
            <a:off x="13072368" y="9787828"/>
            <a:ext cx="8690352" cy="814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ts val="2400"/>
              </a:lnSpc>
              <a:spcBef>
                <a:spcPts val="0"/>
              </a:spcBef>
              <a:spcAft>
                <a:spcPts val="0"/>
              </a:spcAft>
              <a:buClrTx/>
              <a:buSzTx/>
              <a:buFontTx/>
              <a:buNone/>
              <a:tabLst/>
              <a:defRPr/>
            </a:pPr>
            <a:r>
              <a:rPr lang="en-GB" sz="1800">
                <a:solidFill>
                  <a:schemeClr val="bg1"/>
                </a:solidFill>
                <a:effectLst/>
                <a:latin typeface="Ubuntu" panose="020B0504030602030204" pitchFamily="34" charset="0"/>
              </a:rPr>
              <a:t>Get the Future You Want </a:t>
            </a:r>
            <a:r>
              <a:rPr lang="en-US" sz="1800">
                <a:solidFill>
                  <a:schemeClr val="bg1"/>
                </a:solidFill>
                <a:effectLst/>
                <a:latin typeface="Ubuntu" panose="020B0504030602030204" pitchFamily="34" charset="0"/>
              </a:rPr>
              <a:t>|</a:t>
            </a:r>
            <a:r>
              <a:rPr lang="en-GB" sz="1800">
                <a:solidFill>
                  <a:schemeClr val="bg1"/>
                </a:solidFill>
                <a:effectLst/>
                <a:latin typeface="Ubuntu" panose="020B0504030602030204" pitchFamily="34" charset="0"/>
              </a:rPr>
              <a:t> </a:t>
            </a:r>
            <a:r>
              <a:rPr lang="en-US" sz="2100">
                <a:solidFill>
                  <a:schemeClr val="accent2"/>
                </a:solidFill>
                <a:latin typeface="Ubuntu" panose="020B0504030602030204" pitchFamily="34" charset="0"/>
              </a:rPr>
              <a:t>www.capgemini.com</a:t>
            </a:r>
          </a:p>
        </p:txBody>
      </p:sp>
      <p:pic>
        <p:nvPicPr>
          <p:cNvPr id="13" name="Image 12" descr="Une image contenant texte&#10;&#10;Description générée automatiquement">
            <a:extLst>
              <a:ext uri="{FF2B5EF4-FFF2-40B4-BE49-F238E27FC236}">
                <a16:creationId xmlns:a16="http://schemas.microsoft.com/office/drawing/2014/main" id="{A0C8CF1B-496A-4A5B-A698-8344534684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338" y="1244261"/>
            <a:ext cx="6048000" cy="2452354"/>
          </a:xfrm>
          <a:prstGeom prst="rect">
            <a:avLst/>
          </a:prstGeom>
        </p:spPr>
      </p:pic>
    </p:spTree>
    <p:extLst>
      <p:ext uri="{BB962C8B-B14F-4D97-AF65-F5344CB8AC3E}">
        <p14:creationId xmlns:p14="http://schemas.microsoft.com/office/powerpoint/2010/main" val="355501064"/>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blank" preserve="1">
  <p:cSld name="2_Final Slide 2">
    <p:bg>
      <p:bgPr>
        <a:solidFill>
          <a:srgbClr val="272936"/>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489A022-D524-4B27-A5EC-7E24500CC9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64428" y="2590800"/>
            <a:ext cx="19404772" cy="12086568"/>
          </a:xfrm>
          <a:prstGeom prst="rect">
            <a:avLst/>
          </a:prstGeom>
        </p:spPr>
      </p:pic>
      <p:sp>
        <p:nvSpPr>
          <p:cNvPr id="57" name="Rectangle 56"/>
          <p:cNvSpPr/>
          <p:nvPr/>
        </p:nvSpPr>
        <p:spPr>
          <a:xfrm>
            <a:off x="853440" y="11680471"/>
            <a:ext cx="6442016" cy="800219"/>
          </a:xfrm>
          <a:prstGeom prst="rect">
            <a:avLst/>
          </a:prstGeom>
        </p:spPr>
        <p:txBody>
          <a:bodyPr wrap="square" lIns="0" tIns="0" rIns="0" bIns="0" anchor="b" anchorCtr="0">
            <a:spAutoFit/>
          </a:bodyPr>
          <a:lstStyle/>
          <a:p>
            <a:pPr lvl="0">
              <a:spcAft>
                <a:spcPts val="1200"/>
              </a:spcAft>
            </a:pPr>
            <a:r>
              <a:rPr lang="en-US" sz="1400" noProof="0">
                <a:solidFill>
                  <a:schemeClr val="bg1"/>
                </a:solidFill>
                <a:latin typeface="Ubuntu" panose="020B0504030602030204" pitchFamily="34" charset="0"/>
                <a:cs typeface="Arial"/>
              </a:rPr>
              <a:t>This presentation contains information that may be privileged or confidential and is the property of the Capgemini Group.</a:t>
            </a:r>
          </a:p>
          <a:p>
            <a:pPr lvl="0">
              <a:spcAft>
                <a:spcPts val="1200"/>
              </a:spcAft>
            </a:pPr>
            <a:r>
              <a:rPr lang="en-US" sz="1400" noProof="0">
                <a:solidFill>
                  <a:schemeClr val="bg1"/>
                </a:solidFill>
                <a:latin typeface="Ubuntu" panose="020B0504030602030204" pitchFamily="34" charset="0"/>
                <a:cs typeface="Arial"/>
              </a:rPr>
              <a:t>Copyright © 2021 Capgemini. All rights reserved.</a:t>
            </a:r>
          </a:p>
        </p:txBody>
      </p:sp>
      <p:pic>
        <p:nvPicPr>
          <p:cNvPr id="17" name="Picture 2" descr="D:\My Work\Template\Icons\Social Media\LinkedIN.png">
            <a:hlinkClick r:id="rId7"/>
            <a:extLst>
              <a:ext uri="{FF2B5EF4-FFF2-40B4-BE49-F238E27FC236}">
                <a16:creationId xmlns:a16="http://schemas.microsoft.com/office/drawing/2014/main" id="{F6DF1D6E-8462-43E1-AFC5-8A5C855024F4}"/>
              </a:ext>
            </a:extLst>
          </p:cNvPr>
          <p:cNvPicPr>
            <a:picLocks noChangeAspect="1" noChangeArrowheads="1"/>
          </p:cNvPicPr>
          <p:nvPr/>
        </p:nvPicPr>
        <p:blipFill>
          <a:blip r:embed="rId8" cstate="print"/>
          <a:srcRect/>
          <a:stretch>
            <a:fillRect/>
          </a:stretch>
        </p:blipFill>
        <p:spPr bwMode="auto">
          <a:xfrm>
            <a:off x="1620195" y="10656107"/>
            <a:ext cx="666390" cy="666390"/>
          </a:xfrm>
          <a:prstGeom prst="rect">
            <a:avLst/>
          </a:prstGeom>
          <a:noFill/>
        </p:spPr>
      </p:pic>
      <p:pic>
        <p:nvPicPr>
          <p:cNvPr id="19" name="Picture 4" descr="D:\My Work\Template\Icons\Social Media\SlideShare.png">
            <a:hlinkClick r:id="rId9"/>
            <a:extLst>
              <a:ext uri="{FF2B5EF4-FFF2-40B4-BE49-F238E27FC236}">
                <a16:creationId xmlns:a16="http://schemas.microsoft.com/office/drawing/2014/main" id="{DA74C6D2-FFE3-4CE8-B52D-0A33097AEEAF}"/>
              </a:ext>
            </a:extLst>
          </p:cNvPr>
          <p:cNvPicPr>
            <a:picLocks noChangeAspect="1" noChangeArrowheads="1"/>
          </p:cNvPicPr>
          <p:nvPr/>
        </p:nvPicPr>
        <p:blipFill>
          <a:blip r:embed="rId10" cstate="print"/>
          <a:srcRect/>
          <a:stretch>
            <a:fillRect/>
          </a:stretch>
        </p:blipFill>
        <p:spPr bwMode="auto">
          <a:xfrm>
            <a:off x="2386949" y="10656107"/>
            <a:ext cx="666390" cy="666390"/>
          </a:xfrm>
          <a:prstGeom prst="rect">
            <a:avLst/>
          </a:prstGeom>
          <a:noFill/>
        </p:spPr>
      </p:pic>
      <p:pic>
        <p:nvPicPr>
          <p:cNvPr id="20" name="Picture 5" descr="D:\My Work\Template\Icons\Social Media\Twitter.png">
            <a:hlinkClick r:id="rId11"/>
            <a:extLst>
              <a:ext uri="{FF2B5EF4-FFF2-40B4-BE49-F238E27FC236}">
                <a16:creationId xmlns:a16="http://schemas.microsoft.com/office/drawing/2014/main" id="{14E10122-92A2-4535-9737-8C1BE0EE0AEC}"/>
              </a:ext>
            </a:extLst>
          </p:cNvPr>
          <p:cNvPicPr>
            <a:picLocks noChangeAspect="1" noChangeArrowheads="1"/>
          </p:cNvPicPr>
          <p:nvPr/>
        </p:nvPicPr>
        <p:blipFill>
          <a:blip r:embed="rId12" cstate="print"/>
          <a:srcRect/>
          <a:stretch>
            <a:fillRect/>
          </a:stretch>
        </p:blipFill>
        <p:spPr bwMode="auto">
          <a:xfrm>
            <a:off x="3153703" y="10656107"/>
            <a:ext cx="666390" cy="666390"/>
          </a:xfrm>
          <a:prstGeom prst="rect">
            <a:avLst/>
          </a:prstGeom>
          <a:noFill/>
        </p:spPr>
      </p:pic>
      <p:pic>
        <p:nvPicPr>
          <p:cNvPr id="21" name="Picture 6" descr="D:\My Work\Template\Icons\Social Media\YouTube.png">
            <a:hlinkClick r:id="rId13"/>
            <a:extLst>
              <a:ext uri="{FF2B5EF4-FFF2-40B4-BE49-F238E27FC236}">
                <a16:creationId xmlns:a16="http://schemas.microsoft.com/office/drawing/2014/main" id="{BA6EF96A-02CA-41A1-9095-358FE7486671}"/>
              </a:ext>
            </a:extLst>
          </p:cNvPr>
          <p:cNvPicPr>
            <a:picLocks noChangeAspect="1" noChangeArrowheads="1"/>
          </p:cNvPicPr>
          <p:nvPr/>
        </p:nvPicPr>
        <p:blipFill>
          <a:blip r:embed="rId14" cstate="print"/>
          <a:srcRect/>
          <a:stretch>
            <a:fillRect/>
          </a:stretch>
        </p:blipFill>
        <p:spPr bwMode="auto">
          <a:xfrm>
            <a:off x="3920455" y="10656107"/>
            <a:ext cx="666390" cy="666390"/>
          </a:xfrm>
          <a:prstGeom prst="rect">
            <a:avLst/>
          </a:prstGeom>
          <a:noFill/>
        </p:spPr>
      </p:pic>
      <p:pic>
        <p:nvPicPr>
          <p:cNvPr id="22" name="Picture 7" descr="D:\My Work\Template\Icons\Social Media\Facebook.png">
            <a:hlinkClick r:id="rId15"/>
            <a:extLst>
              <a:ext uri="{FF2B5EF4-FFF2-40B4-BE49-F238E27FC236}">
                <a16:creationId xmlns:a16="http://schemas.microsoft.com/office/drawing/2014/main" id="{BCC76D32-C587-45AA-A26C-ED5B038C867B}"/>
              </a:ext>
            </a:extLst>
          </p:cNvPr>
          <p:cNvPicPr>
            <a:picLocks noChangeAspect="1" noChangeArrowheads="1"/>
          </p:cNvPicPr>
          <p:nvPr/>
        </p:nvPicPr>
        <p:blipFill>
          <a:blip r:embed="rId16" cstate="print"/>
          <a:srcRect/>
          <a:stretch>
            <a:fillRect/>
          </a:stretch>
        </p:blipFill>
        <p:spPr bwMode="auto">
          <a:xfrm>
            <a:off x="853441" y="10656107"/>
            <a:ext cx="666390" cy="666390"/>
          </a:xfrm>
          <a:prstGeom prst="rect">
            <a:avLst/>
          </a:prstGeom>
          <a:noFill/>
        </p:spPr>
      </p:pic>
      <p:sp>
        <p:nvSpPr>
          <p:cNvPr id="36" name="Rectangle 35"/>
          <p:cNvSpPr/>
          <p:nvPr/>
        </p:nvSpPr>
        <p:spPr>
          <a:xfrm>
            <a:off x="853047" y="2895154"/>
            <a:ext cx="9925914" cy="261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1800">
                <a:solidFill>
                  <a:schemeClr val="bg1"/>
                </a:solidFill>
                <a:effectLst/>
                <a:latin typeface="Ubuntu" panose="020B0504030602030204" pitchFamily="34" charset="0"/>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1800">
              <a:solidFill>
                <a:schemeClr val="bg1"/>
              </a:solidFill>
              <a:effectLst/>
              <a:latin typeface="Ubuntu" panose="020B0504030602030204" pitchFamily="34" charset="0"/>
            </a:endParaRPr>
          </a:p>
        </p:txBody>
      </p:sp>
      <p:sp>
        <p:nvSpPr>
          <p:cNvPr id="48" name="Rectangle 47"/>
          <p:cNvSpPr/>
          <p:nvPr/>
        </p:nvSpPr>
        <p:spPr>
          <a:xfrm>
            <a:off x="853046" y="2148000"/>
            <a:ext cx="4439920"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4000"/>
              </a:lnSpc>
            </a:pPr>
            <a:r>
              <a:rPr lang="en-US" sz="2800">
                <a:solidFill>
                  <a:schemeClr val="bg1"/>
                </a:solidFill>
                <a:latin typeface="Ubuntu" panose="020B0504030602030204" pitchFamily="34" charset="0"/>
              </a:rPr>
              <a:t>About Capgemini</a:t>
            </a:r>
          </a:p>
        </p:txBody>
      </p:sp>
      <p:sp>
        <p:nvSpPr>
          <p:cNvPr id="60" name="Rectangle 59"/>
          <p:cNvSpPr/>
          <p:nvPr>
            <p:custDataLst>
              <p:tags r:id="rId1"/>
            </p:custDataLst>
          </p:nvPr>
        </p:nvSpPr>
        <p:spPr>
          <a:xfrm>
            <a:off x="12649198" y="2222307"/>
            <a:ext cx="4480560" cy="2062103"/>
          </a:xfrm>
          <a:prstGeom prst="rect">
            <a:avLst/>
          </a:prstGeom>
        </p:spPr>
        <p:txBody>
          <a:bodyPr wrap="square" lIns="0" tIns="0" rIns="0" bIns="0">
            <a:spAutoFit/>
          </a:bodyPr>
          <a:lstStyle/>
          <a:p>
            <a:pPr>
              <a:spcAft>
                <a:spcPts val="1200"/>
              </a:spcAft>
            </a:pPr>
            <a:r>
              <a:rPr lang="en-US" sz="2400" b="1">
                <a:solidFill>
                  <a:schemeClr val="bg1"/>
                </a:solidFill>
                <a:latin typeface="Ubuntu" panose="020B0504030602030204" pitchFamily="34" charset="0"/>
                <a:cs typeface="Arial"/>
              </a:rPr>
              <a:t>Name, Last Name</a:t>
            </a:r>
          </a:p>
          <a:p>
            <a:pPr>
              <a:lnSpc>
                <a:spcPts val="2400"/>
              </a:lnSpc>
            </a:pPr>
            <a:r>
              <a:rPr lang="en-US" sz="2000">
                <a:solidFill>
                  <a:schemeClr val="bg1"/>
                </a:solidFill>
                <a:latin typeface="Ubuntu" panose="020B0504030602030204" pitchFamily="34" charset="0"/>
                <a:cs typeface="Arial"/>
              </a:rPr>
              <a:t>Title/Role</a:t>
            </a:r>
          </a:p>
          <a:p>
            <a:pPr>
              <a:lnSpc>
                <a:spcPts val="2400"/>
              </a:lnSpc>
            </a:pPr>
            <a:r>
              <a:rPr lang="en-US" sz="2000">
                <a:solidFill>
                  <a:schemeClr val="bg1"/>
                </a:solidFill>
                <a:latin typeface="Ubuntu" panose="020B0504030602030204" pitchFamily="34" charset="0"/>
                <a:cs typeface="Arial"/>
              </a:rPr>
              <a:t>Capgemini Office (Optional)</a:t>
            </a:r>
          </a:p>
          <a:p>
            <a:pPr>
              <a:lnSpc>
                <a:spcPts val="2400"/>
              </a:lnSpc>
            </a:pPr>
            <a:r>
              <a:rPr lang="en-US" sz="2000">
                <a:solidFill>
                  <a:schemeClr val="bg1"/>
                </a:solidFill>
                <a:latin typeface="Ubuntu" panose="020B0504030602030204" pitchFamily="34" charset="0"/>
                <a:cs typeface="Arial"/>
              </a:rPr>
              <a:t>Address Line 1</a:t>
            </a:r>
          </a:p>
          <a:p>
            <a:pPr>
              <a:lnSpc>
                <a:spcPts val="2400"/>
              </a:lnSpc>
            </a:pPr>
            <a:r>
              <a:rPr lang="en-US" sz="2000">
                <a:solidFill>
                  <a:schemeClr val="bg1"/>
                </a:solidFill>
                <a:latin typeface="Ubuntu" panose="020B0504030602030204" pitchFamily="34" charset="0"/>
                <a:cs typeface="Arial"/>
              </a:rPr>
              <a:t>Address Line 2 </a:t>
            </a:r>
          </a:p>
          <a:p>
            <a:pPr>
              <a:lnSpc>
                <a:spcPts val="2400"/>
              </a:lnSpc>
            </a:pPr>
            <a:r>
              <a:rPr lang="en-US" sz="2000">
                <a:solidFill>
                  <a:schemeClr val="bg1"/>
                </a:solidFill>
                <a:latin typeface="Ubuntu" panose="020B0504030602030204" pitchFamily="34" charset="0"/>
                <a:cs typeface="Arial"/>
              </a:rPr>
              <a:t>Address Line 3</a:t>
            </a:r>
          </a:p>
        </p:txBody>
      </p:sp>
      <p:sp>
        <p:nvSpPr>
          <p:cNvPr id="61" name="Rectangle 60"/>
          <p:cNvSpPr/>
          <p:nvPr>
            <p:custDataLst>
              <p:tags r:id="rId2"/>
            </p:custDataLst>
          </p:nvPr>
        </p:nvSpPr>
        <p:spPr>
          <a:xfrm>
            <a:off x="18999992" y="2222307"/>
            <a:ext cx="4480560" cy="2062103"/>
          </a:xfrm>
          <a:prstGeom prst="rect">
            <a:avLst/>
          </a:prstGeom>
        </p:spPr>
        <p:txBody>
          <a:bodyPr wrap="square" lIns="0" tIns="0" rIns="0" bIns="0">
            <a:spAutoFit/>
          </a:bodyPr>
          <a:lstStyle/>
          <a:p>
            <a:pPr>
              <a:spcAft>
                <a:spcPts val="1200"/>
              </a:spcAft>
            </a:pPr>
            <a:r>
              <a:rPr lang="en-US" sz="2400" b="1">
                <a:solidFill>
                  <a:schemeClr val="bg1"/>
                </a:solidFill>
                <a:latin typeface="Ubuntu" panose="020B0504030602030204" pitchFamily="34" charset="0"/>
                <a:cs typeface="Arial"/>
              </a:rPr>
              <a:t>Name, Last Name</a:t>
            </a:r>
          </a:p>
          <a:p>
            <a:pPr>
              <a:lnSpc>
                <a:spcPts val="2400"/>
              </a:lnSpc>
            </a:pPr>
            <a:r>
              <a:rPr lang="en-US" sz="2000">
                <a:solidFill>
                  <a:schemeClr val="bg1"/>
                </a:solidFill>
                <a:latin typeface="Ubuntu" panose="020B0504030602030204" pitchFamily="34" charset="0"/>
                <a:cs typeface="Arial"/>
              </a:rPr>
              <a:t>Title/Role</a:t>
            </a:r>
          </a:p>
          <a:p>
            <a:pPr>
              <a:lnSpc>
                <a:spcPts val="2400"/>
              </a:lnSpc>
            </a:pPr>
            <a:r>
              <a:rPr lang="en-US" sz="2000">
                <a:solidFill>
                  <a:schemeClr val="bg1"/>
                </a:solidFill>
                <a:latin typeface="Ubuntu" panose="020B0504030602030204" pitchFamily="34" charset="0"/>
                <a:cs typeface="Arial"/>
              </a:rPr>
              <a:t>Capgemini Office (Optional)</a:t>
            </a:r>
          </a:p>
          <a:p>
            <a:pPr>
              <a:lnSpc>
                <a:spcPts val="2400"/>
              </a:lnSpc>
            </a:pPr>
            <a:r>
              <a:rPr lang="en-US" sz="2000">
                <a:solidFill>
                  <a:schemeClr val="bg1"/>
                </a:solidFill>
                <a:latin typeface="Ubuntu" panose="020B0504030602030204" pitchFamily="34" charset="0"/>
                <a:cs typeface="Arial"/>
              </a:rPr>
              <a:t>Address Line 1</a:t>
            </a:r>
          </a:p>
          <a:p>
            <a:pPr>
              <a:lnSpc>
                <a:spcPts val="2400"/>
              </a:lnSpc>
            </a:pPr>
            <a:r>
              <a:rPr lang="en-US" sz="2000">
                <a:solidFill>
                  <a:schemeClr val="bg1"/>
                </a:solidFill>
                <a:latin typeface="Ubuntu" panose="020B0504030602030204" pitchFamily="34" charset="0"/>
                <a:cs typeface="Arial"/>
              </a:rPr>
              <a:t>Address Line 2 </a:t>
            </a:r>
          </a:p>
          <a:p>
            <a:pPr>
              <a:lnSpc>
                <a:spcPts val="2400"/>
              </a:lnSpc>
            </a:pPr>
            <a:r>
              <a:rPr lang="en-US" sz="2000">
                <a:solidFill>
                  <a:schemeClr val="bg1"/>
                </a:solidFill>
                <a:latin typeface="Ubuntu" panose="020B0504030602030204" pitchFamily="34" charset="0"/>
                <a:cs typeface="Arial"/>
              </a:rPr>
              <a:t>Address Line 3</a:t>
            </a:r>
          </a:p>
        </p:txBody>
      </p:sp>
      <p:sp>
        <p:nvSpPr>
          <p:cNvPr id="62" name="Rectangle 61"/>
          <p:cNvSpPr/>
          <p:nvPr>
            <p:custDataLst>
              <p:tags r:id="rId3"/>
            </p:custDataLst>
          </p:nvPr>
        </p:nvSpPr>
        <p:spPr>
          <a:xfrm>
            <a:off x="12649198" y="4795899"/>
            <a:ext cx="4480560" cy="2062103"/>
          </a:xfrm>
          <a:prstGeom prst="rect">
            <a:avLst/>
          </a:prstGeom>
        </p:spPr>
        <p:txBody>
          <a:bodyPr wrap="square" lIns="0" tIns="0" rIns="0" bIns="0">
            <a:spAutoFit/>
          </a:bodyPr>
          <a:lstStyle/>
          <a:p>
            <a:pPr>
              <a:spcAft>
                <a:spcPts val="1200"/>
              </a:spcAft>
            </a:pPr>
            <a:r>
              <a:rPr lang="en-US" sz="2400" b="1">
                <a:solidFill>
                  <a:schemeClr val="bg1"/>
                </a:solidFill>
                <a:latin typeface="Ubuntu" panose="020B0504030602030204" pitchFamily="34" charset="0"/>
                <a:cs typeface="Arial"/>
              </a:rPr>
              <a:t>Name, Last Name</a:t>
            </a:r>
          </a:p>
          <a:p>
            <a:pPr>
              <a:lnSpc>
                <a:spcPts val="2400"/>
              </a:lnSpc>
            </a:pPr>
            <a:r>
              <a:rPr lang="en-US" sz="2000">
                <a:solidFill>
                  <a:schemeClr val="bg1"/>
                </a:solidFill>
                <a:latin typeface="Ubuntu" panose="020B0504030602030204" pitchFamily="34" charset="0"/>
                <a:cs typeface="Arial"/>
              </a:rPr>
              <a:t>Title/Role</a:t>
            </a:r>
          </a:p>
          <a:p>
            <a:pPr>
              <a:lnSpc>
                <a:spcPts val="2400"/>
              </a:lnSpc>
            </a:pPr>
            <a:r>
              <a:rPr lang="en-US" sz="2000">
                <a:solidFill>
                  <a:schemeClr val="bg1"/>
                </a:solidFill>
                <a:latin typeface="Ubuntu" panose="020B0504030602030204" pitchFamily="34" charset="0"/>
                <a:cs typeface="Arial"/>
              </a:rPr>
              <a:t>Capgemini Office (Optional)</a:t>
            </a:r>
          </a:p>
          <a:p>
            <a:pPr>
              <a:lnSpc>
                <a:spcPts val="2400"/>
              </a:lnSpc>
            </a:pPr>
            <a:r>
              <a:rPr lang="en-US" sz="2000">
                <a:solidFill>
                  <a:schemeClr val="bg1"/>
                </a:solidFill>
                <a:latin typeface="Ubuntu" panose="020B0504030602030204" pitchFamily="34" charset="0"/>
                <a:cs typeface="Arial"/>
              </a:rPr>
              <a:t>Address Line 1</a:t>
            </a:r>
          </a:p>
          <a:p>
            <a:pPr>
              <a:lnSpc>
                <a:spcPts val="2400"/>
              </a:lnSpc>
            </a:pPr>
            <a:r>
              <a:rPr lang="en-US" sz="2000">
                <a:solidFill>
                  <a:schemeClr val="bg1"/>
                </a:solidFill>
                <a:latin typeface="Ubuntu" panose="020B0504030602030204" pitchFamily="34" charset="0"/>
                <a:cs typeface="Arial"/>
              </a:rPr>
              <a:t>Address Line 2 </a:t>
            </a:r>
          </a:p>
          <a:p>
            <a:pPr>
              <a:lnSpc>
                <a:spcPts val="2400"/>
              </a:lnSpc>
            </a:pPr>
            <a:r>
              <a:rPr lang="en-US" sz="2000">
                <a:solidFill>
                  <a:schemeClr val="bg1"/>
                </a:solidFill>
                <a:latin typeface="Ubuntu" panose="020B0504030602030204" pitchFamily="34" charset="0"/>
                <a:cs typeface="Arial"/>
              </a:rPr>
              <a:t>Address Line 3</a:t>
            </a:r>
          </a:p>
        </p:txBody>
      </p:sp>
      <p:sp>
        <p:nvSpPr>
          <p:cNvPr id="63" name="Rectangle 62"/>
          <p:cNvSpPr/>
          <p:nvPr>
            <p:custDataLst>
              <p:tags r:id="rId4"/>
            </p:custDataLst>
          </p:nvPr>
        </p:nvSpPr>
        <p:spPr>
          <a:xfrm>
            <a:off x="18999992" y="4795899"/>
            <a:ext cx="4480560" cy="2062103"/>
          </a:xfrm>
          <a:prstGeom prst="rect">
            <a:avLst/>
          </a:prstGeom>
        </p:spPr>
        <p:txBody>
          <a:bodyPr wrap="square" lIns="0" tIns="0" rIns="0" bIns="0">
            <a:spAutoFit/>
          </a:bodyPr>
          <a:lstStyle/>
          <a:p>
            <a:pPr>
              <a:spcAft>
                <a:spcPts val="1200"/>
              </a:spcAft>
            </a:pPr>
            <a:r>
              <a:rPr lang="en-US" sz="2400" b="1">
                <a:solidFill>
                  <a:schemeClr val="bg1"/>
                </a:solidFill>
                <a:latin typeface="Ubuntu" panose="020B0504030602030204" pitchFamily="34" charset="0"/>
                <a:cs typeface="Arial"/>
              </a:rPr>
              <a:t>Name, Last Name</a:t>
            </a:r>
          </a:p>
          <a:p>
            <a:pPr>
              <a:lnSpc>
                <a:spcPts val="2400"/>
              </a:lnSpc>
            </a:pPr>
            <a:r>
              <a:rPr lang="en-US" sz="2000">
                <a:solidFill>
                  <a:schemeClr val="bg1"/>
                </a:solidFill>
                <a:latin typeface="Ubuntu" panose="020B0504030602030204" pitchFamily="34" charset="0"/>
                <a:cs typeface="Arial"/>
              </a:rPr>
              <a:t>Title/Role</a:t>
            </a:r>
          </a:p>
          <a:p>
            <a:pPr>
              <a:lnSpc>
                <a:spcPts val="2400"/>
              </a:lnSpc>
            </a:pPr>
            <a:r>
              <a:rPr lang="en-US" sz="2000">
                <a:solidFill>
                  <a:schemeClr val="bg1"/>
                </a:solidFill>
                <a:latin typeface="Ubuntu" panose="020B0504030602030204" pitchFamily="34" charset="0"/>
                <a:cs typeface="Arial"/>
              </a:rPr>
              <a:t>Capgemini Office (Optional)</a:t>
            </a:r>
          </a:p>
          <a:p>
            <a:pPr>
              <a:lnSpc>
                <a:spcPts val="2400"/>
              </a:lnSpc>
            </a:pPr>
            <a:r>
              <a:rPr lang="en-US" sz="2000">
                <a:solidFill>
                  <a:schemeClr val="bg1"/>
                </a:solidFill>
                <a:latin typeface="Ubuntu" panose="020B0504030602030204" pitchFamily="34" charset="0"/>
                <a:cs typeface="Arial"/>
              </a:rPr>
              <a:t>Address Line 1</a:t>
            </a:r>
          </a:p>
          <a:p>
            <a:pPr>
              <a:lnSpc>
                <a:spcPts val="2400"/>
              </a:lnSpc>
            </a:pPr>
            <a:r>
              <a:rPr lang="en-US" sz="2000">
                <a:solidFill>
                  <a:schemeClr val="bg1"/>
                </a:solidFill>
                <a:latin typeface="Ubuntu" panose="020B0504030602030204" pitchFamily="34" charset="0"/>
                <a:cs typeface="Arial"/>
              </a:rPr>
              <a:t>Address Line 2 </a:t>
            </a:r>
          </a:p>
          <a:p>
            <a:pPr>
              <a:lnSpc>
                <a:spcPts val="2400"/>
              </a:lnSpc>
            </a:pPr>
            <a:r>
              <a:rPr lang="en-US" sz="2000">
                <a:solidFill>
                  <a:schemeClr val="bg1"/>
                </a:solidFill>
                <a:latin typeface="Ubuntu" panose="020B0504030602030204" pitchFamily="34" charset="0"/>
                <a:cs typeface="Arial"/>
              </a:rPr>
              <a:t>Address Line 3</a:t>
            </a:r>
          </a:p>
        </p:txBody>
      </p:sp>
      <p:cxnSp>
        <p:nvCxnSpPr>
          <p:cNvPr id="64" name="Straight Connector 63"/>
          <p:cNvCxnSpPr/>
          <p:nvPr/>
        </p:nvCxnSpPr>
        <p:spPr>
          <a:xfrm flipV="1">
            <a:off x="12192000" y="2227863"/>
            <a:ext cx="0" cy="455351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560A55-CF18-4C11-8B57-BBD5A6CD7E74}"/>
              </a:ext>
            </a:extLst>
          </p:cNvPr>
          <p:cNvSpPr/>
          <p:nvPr/>
        </p:nvSpPr>
        <p:spPr>
          <a:xfrm>
            <a:off x="853046" y="5610222"/>
            <a:ext cx="8690352" cy="814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ts val="2400"/>
              </a:lnSpc>
              <a:spcBef>
                <a:spcPts val="0"/>
              </a:spcBef>
              <a:spcAft>
                <a:spcPts val="0"/>
              </a:spcAft>
              <a:buClrTx/>
              <a:buSzTx/>
              <a:buFontTx/>
              <a:buNone/>
              <a:tabLst/>
              <a:defRPr/>
            </a:pPr>
            <a:r>
              <a:rPr lang="en-GB" sz="1800">
                <a:solidFill>
                  <a:schemeClr val="bg1"/>
                </a:solidFill>
                <a:effectLst/>
                <a:latin typeface="Ubuntu" panose="020B0504030602030204" pitchFamily="34" charset="0"/>
              </a:rPr>
              <a:t>Get the Future You Want </a:t>
            </a:r>
            <a:r>
              <a:rPr lang="en-US" sz="1800">
                <a:solidFill>
                  <a:schemeClr val="bg1"/>
                </a:solidFill>
                <a:effectLst/>
                <a:latin typeface="Ubuntu" panose="020B0504030602030204" pitchFamily="34" charset="0"/>
              </a:rPr>
              <a:t>|</a:t>
            </a:r>
            <a:r>
              <a:rPr lang="en-GB" sz="1800">
                <a:solidFill>
                  <a:schemeClr val="bg1"/>
                </a:solidFill>
                <a:effectLst/>
                <a:latin typeface="Ubuntu" panose="020B0504030602030204" pitchFamily="34" charset="0"/>
              </a:rPr>
              <a:t> </a:t>
            </a:r>
            <a:r>
              <a:rPr lang="en-US" sz="2100">
                <a:solidFill>
                  <a:schemeClr val="accent2"/>
                </a:solidFill>
                <a:latin typeface="Ubuntu" panose="020B0504030602030204" pitchFamily="34" charset="0"/>
              </a:rPr>
              <a:t>www.capgemini.com</a:t>
            </a:r>
          </a:p>
        </p:txBody>
      </p:sp>
      <p:pic>
        <p:nvPicPr>
          <p:cNvPr id="24" name="Image 23" descr="Une image contenant texte&#10;&#10;Description générée automatiquement">
            <a:extLst>
              <a:ext uri="{FF2B5EF4-FFF2-40B4-BE49-F238E27FC236}">
                <a16:creationId xmlns:a16="http://schemas.microsoft.com/office/drawing/2014/main" id="{67291309-8FC0-47AE-9F48-E59E45B7FC6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530734" y="10753563"/>
            <a:ext cx="6048000" cy="2452354"/>
          </a:xfrm>
          <a:prstGeom prst="rect">
            <a:avLst/>
          </a:prstGeom>
        </p:spPr>
      </p:pic>
    </p:spTree>
    <p:extLst>
      <p:ext uri="{BB962C8B-B14F-4D97-AF65-F5344CB8AC3E}">
        <p14:creationId xmlns:p14="http://schemas.microsoft.com/office/powerpoint/2010/main" val="30528397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1_Final Slide 1">
    <p:bg>
      <p:bgPr>
        <a:solidFill>
          <a:srgbClr val="272936"/>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DF6B7E3-9385-486A-9E72-0D561900C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38" y="1244261"/>
            <a:ext cx="6048000" cy="2452354"/>
          </a:xfrm>
          <a:prstGeom prst="rect">
            <a:avLst/>
          </a:prstGeom>
        </p:spPr>
      </p:pic>
    </p:spTree>
    <p:extLst>
      <p:ext uri="{BB962C8B-B14F-4D97-AF65-F5344CB8AC3E}">
        <p14:creationId xmlns:p14="http://schemas.microsoft.com/office/powerpoint/2010/main" val="157618024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ty grey">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11" name="Groupe 1">
            <a:extLst>
              <a:ext uri="{FF2B5EF4-FFF2-40B4-BE49-F238E27FC236}">
                <a16:creationId xmlns:a16="http://schemas.microsoft.com/office/drawing/2014/main" id="{7F4F92E5-7A6A-48E3-8B3E-B2136A583F4E}"/>
              </a:ext>
            </a:extLst>
          </p:cNvPr>
          <p:cNvGrpSpPr/>
          <p:nvPr userDrawn="1"/>
        </p:nvGrpSpPr>
        <p:grpSpPr>
          <a:xfrm>
            <a:off x="23002204" y="343146"/>
            <a:ext cx="838872" cy="777976"/>
            <a:chOff x="11501102" y="171573"/>
            <a:chExt cx="419436" cy="388988"/>
          </a:xfrm>
        </p:grpSpPr>
        <p:sp>
          <p:nvSpPr>
            <p:cNvPr id="12" name="Freeform 13">
              <a:extLst>
                <a:ext uri="{FF2B5EF4-FFF2-40B4-BE49-F238E27FC236}">
                  <a16:creationId xmlns:a16="http://schemas.microsoft.com/office/drawing/2014/main" id="{6D5BF8DF-8C5C-49AB-A424-4ADD6C20FDB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13" name="Freeform 14">
              <a:extLst>
                <a:ext uri="{FF2B5EF4-FFF2-40B4-BE49-F238E27FC236}">
                  <a16:creationId xmlns:a16="http://schemas.microsoft.com/office/drawing/2014/main" id="{7324754F-804C-49FE-9E5D-89870A54E063}"/>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4" name="Footer Placeholder 3">
            <a:extLst>
              <a:ext uri="{FF2B5EF4-FFF2-40B4-BE49-F238E27FC236}">
                <a16:creationId xmlns:a16="http://schemas.microsoft.com/office/drawing/2014/main" id="{E2C3B471-E4AD-4C4F-9E65-D3218FBC84DD}"/>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Box 15">
            <a:extLst>
              <a:ext uri="{FF2B5EF4-FFF2-40B4-BE49-F238E27FC236}">
                <a16:creationId xmlns:a16="http://schemas.microsoft.com/office/drawing/2014/main" id="{7B79C550-E4F7-4CA2-9B52-941D1E8F1B1A}"/>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661055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5CC730-2D2A-4526-8A02-2947562E59F8}"/>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535CC730-2D2A-4526-8A02-2947562E59F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0BA9B0-3DAE-4749-8DE9-854BA8D1802B}"/>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5" name="Title 4">
            <a:extLst>
              <a:ext uri="{FF2B5EF4-FFF2-40B4-BE49-F238E27FC236}">
                <a16:creationId xmlns:a16="http://schemas.microsoft.com/office/drawing/2014/main" id="{B5B15895-2835-468A-AD6E-B8C687DB6771}"/>
              </a:ext>
            </a:extLst>
          </p:cNvPr>
          <p:cNvSpPr>
            <a:spLocks noGrp="1"/>
          </p:cNvSpPr>
          <p:nvPr>
            <p:ph type="title"/>
          </p:nvPr>
        </p:nvSpPr>
        <p:spPr/>
        <p:txBody>
          <a:bodyPr/>
          <a:lstStyle/>
          <a:p>
            <a:r>
              <a:rPr lang="en-US"/>
              <a:t>Click to edit Master title style</a:t>
            </a:r>
            <a:endParaRPr lang="de-DE"/>
          </a:p>
        </p:txBody>
      </p:sp>
      <p:sp>
        <p:nvSpPr>
          <p:cNvPr id="8" name="Date Placeholder 7">
            <a:extLst>
              <a:ext uri="{FF2B5EF4-FFF2-40B4-BE49-F238E27FC236}">
                <a16:creationId xmlns:a16="http://schemas.microsoft.com/office/drawing/2014/main" id="{AF7DB21C-BFF6-4851-8271-E2740744E6BB}"/>
              </a:ext>
            </a:extLst>
          </p:cNvPr>
          <p:cNvSpPr>
            <a:spLocks noGrp="1"/>
          </p:cNvSpPr>
          <p:nvPr>
            <p:ph type="dt" sz="half" idx="10"/>
          </p:nvPr>
        </p:nvSpPr>
        <p:spPr/>
        <p:txBody>
          <a:bodyPr/>
          <a:lstStyle>
            <a:lvl1pPr algn="r">
              <a:defRPr/>
            </a:lvl1pPr>
          </a:lstStyle>
          <a:p>
            <a:pPr>
              <a:spcBef>
                <a:spcPts val="2000"/>
              </a:spcBef>
            </a:pPr>
            <a:r>
              <a:rPr lang="en-US"/>
              <a:t>© Capgemini Invent 2021. All rights reserved.</a:t>
            </a:r>
          </a:p>
        </p:txBody>
      </p:sp>
      <p:sp>
        <p:nvSpPr>
          <p:cNvPr id="9" name="Footer Placeholder 8">
            <a:extLst>
              <a:ext uri="{FF2B5EF4-FFF2-40B4-BE49-F238E27FC236}">
                <a16:creationId xmlns:a16="http://schemas.microsoft.com/office/drawing/2014/main" id="{DF043893-7D07-4DC1-B331-74CD30E059D3}"/>
              </a:ext>
            </a:extLst>
          </p:cNvPr>
          <p:cNvSpPr>
            <a:spLocks noGrp="1"/>
          </p:cNvSpPr>
          <p:nvPr>
            <p:ph type="ftr" sz="quarter" idx="11"/>
          </p:nvPr>
        </p:nvSpPr>
        <p:spPr/>
        <p:txBody>
          <a:bodyPr/>
          <a:lstStyle/>
          <a:p>
            <a:pPr>
              <a:spcBef>
                <a:spcPts val="2000"/>
              </a:spcBef>
            </a:pPr>
            <a:r>
              <a:rPr lang="en-US"/>
              <a:t>Presentation Title | Author | Date</a:t>
            </a:r>
          </a:p>
        </p:txBody>
      </p:sp>
      <p:sp>
        <p:nvSpPr>
          <p:cNvPr id="10" name="Slide Number Placeholder 9">
            <a:extLst>
              <a:ext uri="{FF2B5EF4-FFF2-40B4-BE49-F238E27FC236}">
                <a16:creationId xmlns:a16="http://schemas.microsoft.com/office/drawing/2014/main" id="{E37023CB-F28C-4860-B19F-982EB99CBD4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3" name="TextBox 12">
            <a:extLst>
              <a:ext uri="{FF2B5EF4-FFF2-40B4-BE49-F238E27FC236}">
                <a16:creationId xmlns:a16="http://schemas.microsoft.com/office/drawing/2014/main" id="{318298BE-B738-4A97-8B23-8B320335311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536421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white">
    <p:bg>
      <p:bgPr>
        <a:solidFill>
          <a:schemeClr val="bg1"/>
        </a:solidFill>
        <a:effectLst/>
      </p:bgPr>
    </p:bg>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11" name="Groupe 1">
            <a:extLst>
              <a:ext uri="{FF2B5EF4-FFF2-40B4-BE49-F238E27FC236}">
                <a16:creationId xmlns:a16="http://schemas.microsoft.com/office/drawing/2014/main" id="{7F4F92E5-7A6A-48E3-8B3E-B2136A583F4E}"/>
              </a:ext>
            </a:extLst>
          </p:cNvPr>
          <p:cNvGrpSpPr/>
          <p:nvPr userDrawn="1"/>
        </p:nvGrpSpPr>
        <p:grpSpPr>
          <a:xfrm>
            <a:off x="23002204" y="343146"/>
            <a:ext cx="838872" cy="777976"/>
            <a:chOff x="11501102" y="171573"/>
            <a:chExt cx="419436" cy="388988"/>
          </a:xfrm>
        </p:grpSpPr>
        <p:sp>
          <p:nvSpPr>
            <p:cNvPr id="12" name="Freeform 13">
              <a:extLst>
                <a:ext uri="{FF2B5EF4-FFF2-40B4-BE49-F238E27FC236}">
                  <a16:creationId xmlns:a16="http://schemas.microsoft.com/office/drawing/2014/main" id="{6D5BF8DF-8C5C-49AB-A424-4ADD6C20FDB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13" name="Freeform 14">
              <a:extLst>
                <a:ext uri="{FF2B5EF4-FFF2-40B4-BE49-F238E27FC236}">
                  <a16:creationId xmlns:a16="http://schemas.microsoft.com/office/drawing/2014/main" id="{7324754F-804C-49FE-9E5D-89870A54E063}"/>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4" name="Footer Placeholder 3">
            <a:extLst>
              <a:ext uri="{FF2B5EF4-FFF2-40B4-BE49-F238E27FC236}">
                <a16:creationId xmlns:a16="http://schemas.microsoft.com/office/drawing/2014/main" id="{E2C3B471-E4AD-4C4F-9E65-D3218FBC84DD}"/>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Box 15">
            <a:extLst>
              <a:ext uri="{FF2B5EF4-FFF2-40B4-BE49-F238E27FC236}">
                <a16:creationId xmlns:a16="http://schemas.microsoft.com/office/drawing/2014/main" id="{D511BB7D-29B8-4E83-8E98-917C4327772C}"/>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50713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short white">
    <p:bg>
      <p:bgPr>
        <a:solidFill>
          <a:schemeClr val="bg1"/>
        </a:solid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D45491AB-AFEF-44AF-BA1B-A3F80FE303B1}"/>
              </a:ext>
            </a:extLst>
          </p:cNvPr>
          <p:cNvSpPr>
            <a:spLocks noGrp="1"/>
          </p:cNvSpPr>
          <p:nvPr>
            <p:ph sz="quarter" idx="16" hasCustomPrompt="1"/>
          </p:nvPr>
        </p:nvSpPr>
        <p:spPr>
          <a:xfrm>
            <a:off x="16224449" y="0"/>
            <a:ext cx="81597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a:t>
            </a:r>
            <a:br>
              <a:rPr lang="en-US"/>
            </a:br>
            <a:r>
              <a:rPr lang="en-US"/>
              <a:t>or delete the placeholder.</a:t>
            </a:r>
            <a:br>
              <a:rPr lang="en-US"/>
            </a:br>
            <a:r>
              <a:rPr lang="en-US"/>
              <a:t>If you enter a photo, you may put</a:t>
            </a:r>
            <a:br>
              <a:rPr lang="en-US"/>
            </a:br>
            <a:r>
              <a:rPr lang="en-US"/>
              <a: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de-DE"/>
          </a:p>
          <a:p>
            <a:pPr lvl="0"/>
            <a:endParaRPr lang="de-DE"/>
          </a:p>
          <a:p>
            <a:pPr lvl="0"/>
            <a:endParaRPr lang="de-DE"/>
          </a:p>
        </p:txBody>
      </p:sp>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1601" y="2253601"/>
            <a:ext cx="15122526"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6" name="TextBox 15">
            <a:extLst>
              <a:ext uri="{FF2B5EF4-FFF2-40B4-BE49-F238E27FC236}">
                <a16:creationId xmlns:a16="http://schemas.microsoft.com/office/drawing/2014/main" id="{9A1103DA-2647-4477-AE16-71B51E851F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1101601" y="3257601"/>
            <a:ext cx="1512252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4">
            <a:extLst>
              <a:ext uri="{FF2B5EF4-FFF2-40B4-BE49-F238E27FC236}">
                <a16:creationId xmlns:a16="http://schemas.microsoft.com/office/drawing/2014/main" id="{DF472641-70ED-450F-A245-40BADB46B6B8}"/>
              </a:ext>
            </a:extLst>
          </p:cNvPr>
          <p:cNvSpPr>
            <a:spLocks noGrp="1"/>
          </p:cNvSpPr>
          <p:nvPr>
            <p:ph type="dt" sz="half" idx="2"/>
          </p:nvPr>
        </p:nvSpPr>
        <p:spPr>
          <a:xfrm>
            <a:off x="18384688" y="13301323"/>
            <a:ext cx="4238484" cy="246222"/>
          </a:xfrm>
          <a:prstGeom prst="rect">
            <a:avLst/>
          </a:prstGeom>
        </p:spPr>
        <p:txBody>
          <a:bodyPr wrap="none" lIns="0" tIns="0" rIns="0" bIns="0" anchor="ctr" anchorCtr="0">
            <a:noAutofit/>
          </a:bodyPr>
          <a:lstStyle>
            <a:lvl1pPr algn="r">
              <a:defRPr lang="de-DE" sz="1600" smtClean="0">
                <a:solidFill>
                  <a:schemeClr val="bg1">
                    <a:lumMod val="65000"/>
                  </a:schemeClr>
                </a:solidFill>
                <a:latin typeface="+mn-lt"/>
              </a:defRPr>
            </a:lvl1pPr>
          </a:lstStyle>
          <a:p>
            <a:pPr>
              <a:spcBef>
                <a:spcPts val="2000"/>
              </a:spcBef>
            </a:pPr>
            <a:r>
              <a:rPr lang="en-US"/>
              <a:t>© Capgemini Invent 2020. All rights reserved.</a:t>
            </a:r>
          </a:p>
        </p:txBody>
      </p:sp>
      <p:sp>
        <p:nvSpPr>
          <p:cNvPr id="18" name="Slide Number Placeholder 37">
            <a:extLst>
              <a:ext uri="{FF2B5EF4-FFF2-40B4-BE49-F238E27FC236}">
                <a16:creationId xmlns:a16="http://schemas.microsoft.com/office/drawing/2014/main" id="{C0F2EE7F-9983-4C22-BFD3-F0078691B841}"/>
              </a:ext>
            </a:extLst>
          </p:cNvPr>
          <p:cNvSpPr>
            <a:spLocks noGrp="1"/>
          </p:cNvSpPr>
          <p:nvPr>
            <p:ph type="sldNum" sz="quarter" idx="4"/>
          </p:nvPr>
        </p:nvSpPr>
        <p:spPr>
          <a:xfrm>
            <a:off x="22815903" y="13301323"/>
            <a:ext cx="465330" cy="246222"/>
          </a:xfrm>
          <a:prstGeom prst="rect">
            <a:avLst/>
          </a:prstGeom>
        </p:spPr>
        <p:txBody>
          <a:bodyPr wrap="square" lIns="0" tIns="0" rIns="0" bIns="0" anchor="ctr" anchorCtr="0">
            <a:spAutoFit/>
          </a:bodyPr>
          <a:lstStyle>
            <a:lvl1pPr algn="r">
              <a:defRPr lang="de-DE" sz="1600" smtClean="0">
                <a:solidFill>
                  <a:schemeClr val="bg1">
                    <a:lumMod val="65000"/>
                  </a:schemeClr>
                </a:solidFill>
                <a:latin typeface="+mn-lt"/>
                <a:cs typeface="Arial" panose="020B0604020202020204" pitchFamily="34" charset="0"/>
              </a:defRPr>
            </a:lvl1pPr>
          </a:lstStyle>
          <a:p>
            <a:fld id="{5D9A5160-6218-4E5A-B9E6-B93E3DAE377C}" type="slidenum">
              <a:rPr lang="en-US" smtClean="0"/>
              <a:pPr/>
              <a:t>‹#›</a:t>
            </a:fld>
            <a:endParaRPr lang="en-US"/>
          </a:p>
        </p:txBody>
      </p:sp>
    </p:spTree>
    <p:extLst>
      <p:ext uri="{BB962C8B-B14F-4D97-AF65-F5344CB8AC3E}">
        <p14:creationId xmlns:p14="http://schemas.microsoft.com/office/powerpoint/2010/main" val="2316106107"/>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1601" y="2253601"/>
            <a:ext cx="15122526"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45491AB-AFEF-44AF-BA1B-A3F80FE303B1}"/>
              </a:ext>
            </a:extLst>
          </p:cNvPr>
          <p:cNvSpPr>
            <a:spLocks noGrp="1"/>
          </p:cNvSpPr>
          <p:nvPr>
            <p:ph sz="quarter" idx="16" hasCustomPrompt="1"/>
          </p:nvPr>
        </p:nvSpPr>
        <p:spPr>
          <a:xfrm>
            <a:off x="16224251" y="0"/>
            <a:ext cx="81597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a:t>
            </a:r>
            <a:br>
              <a:rPr lang="en-US"/>
            </a:br>
            <a:r>
              <a:rPr lang="en-US"/>
              <a:t>or delete the placeholder.</a:t>
            </a:r>
            <a:br>
              <a:rPr lang="en-US"/>
            </a:br>
            <a:r>
              <a:rPr lang="en-US"/>
              <a:t>If you enter a photo, you may put</a:t>
            </a:r>
            <a:br>
              <a:rPr lang="en-US"/>
            </a:br>
            <a:r>
              <a:rPr lang="en-US"/>
              <a: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de-DE"/>
          </a:p>
          <a:p>
            <a:pPr lvl="0"/>
            <a:endParaRPr lang="de-DE"/>
          </a:p>
          <a:p>
            <a:pPr lvl="0"/>
            <a:endParaRPr lang="de-DE"/>
          </a:p>
        </p:txBody>
      </p:sp>
      <p:sp>
        <p:nvSpPr>
          <p:cNvPr id="16" name="TextBox 15">
            <a:extLst>
              <a:ext uri="{FF2B5EF4-FFF2-40B4-BE49-F238E27FC236}">
                <a16:creationId xmlns:a16="http://schemas.microsoft.com/office/drawing/2014/main" id="{9A1103DA-2647-4477-AE16-71B51E851F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1101601" y="3257601"/>
            <a:ext cx="1512252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456148"/>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11090274"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1101600" y="2253601"/>
            <a:ext cx="110916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382AF340-A032-40DA-82A1-CE365BC5F6F7}"/>
              </a:ext>
            </a:extLst>
          </p:cNvPr>
          <p:cNvSpPr>
            <a:spLocks noGrp="1"/>
          </p:cNvSpPr>
          <p:nvPr>
            <p:ph sz="quarter" idx="16" hasCustomPrompt="1"/>
          </p:nvPr>
        </p:nvSpPr>
        <p:spPr>
          <a:xfrm>
            <a:off x="12192000" y="0"/>
            <a:ext cx="1219200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endParaRPr lang="en-US"/>
          </a:p>
          <a:p>
            <a:pPr lvl="0"/>
            <a:endParaRPr lang="en-US"/>
          </a:p>
          <a:p>
            <a:pPr lvl="0"/>
            <a:endParaRPr lang="en-US"/>
          </a:p>
          <a:p>
            <a:pPr lvl="0"/>
            <a:endParaRPr lang="en-US"/>
          </a:p>
        </p:txBody>
      </p:sp>
      <p:sp>
        <p:nvSpPr>
          <p:cNvPr id="14" name="TextBox 13">
            <a:extLst>
              <a:ext uri="{FF2B5EF4-FFF2-40B4-BE49-F238E27FC236}">
                <a16:creationId xmlns:a16="http://schemas.microsoft.com/office/drawing/2014/main" id="{CBCBF462-D264-41E3-8E6E-12C93095B6F6}"/>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8F1655B6-7DE6-4895-863F-EF917B2F07E5}"/>
              </a:ext>
            </a:extLst>
          </p:cNvPr>
          <p:cNvSpPr>
            <a:spLocks noGrp="1"/>
          </p:cNvSpPr>
          <p:nvPr>
            <p:ph type="body" sz="quarter" idx="17"/>
          </p:nvPr>
        </p:nvSpPr>
        <p:spPr>
          <a:xfrm>
            <a:off x="1101601" y="3257551"/>
            <a:ext cx="11090274"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58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8" y="13814"/>
            <a:ext cx="7044276" cy="2232000"/>
          </a:xfrm>
        </p:spPr>
        <p:txBody>
          <a:body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87EC564E-FF0C-4CAE-9EB8-66745BBF6361}"/>
              </a:ext>
            </a:extLst>
          </p:cNvPr>
          <p:cNvSpPr>
            <a:spLocks noGrp="1"/>
          </p:cNvSpPr>
          <p:nvPr>
            <p:ph type="body" sz="quarter" idx="15" hasCustomPrompt="1"/>
          </p:nvPr>
        </p:nvSpPr>
        <p:spPr>
          <a:xfrm>
            <a:off x="1101601" y="2253601"/>
            <a:ext cx="7044278"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AC77C619-71BE-40FC-B5DC-3825A2271B15}"/>
              </a:ext>
            </a:extLst>
          </p:cNvPr>
          <p:cNvSpPr>
            <a:spLocks noGrp="1"/>
          </p:cNvSpPr>
          <p:nvPr>
            <p:ph sz="quarter" idx="16" hasCustomPrompt="1"/>
          </p:nvPr>
        </p:nvSpPr>
        <p:spPr>
          <a:xfrm>
            <a:off x="8147051" y="0"/>
            <a:ext cx="16236950" cy="13716000"/>
          </a:xfrm>
        </p:spPr>
        <p:txBody>
          <a:bodyPr rIns="0" anchor="ctr"/>
          <a:lstStyle>
            <a:lvl1pPr algn="ctr">
              <a:defRPr>
                <a:solidFill>
                  <a:schemeClr val="bg2">
                    <a:lumMod val="50000"/>
                  </a:schemeClr>
                </a:solidFill>
              </a:defRPr>
            </a:lvl1pPr>
            <a:lvl2pPr algn="ctr">
              <a:defRPr/>
            </a:lvl2pPr>
            <a:lvl3pPr algn="ctr">
              <a:defRPr/>
            </a:lvl3pPr>
            <a:lvl4pPr algn="ctr">
              <a:defRPr/>
            </a:lvl4pPr>
            <a:lvl5pPr algn="ctr">
              <a:defRPr/>
            </a:lvl5pPr>
          </a:lstStyle>
          <a:p>
            <a:pPr lvl="0"/>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de-DE"/>
          </a:p>
        </p:txBody>
      </p:sp>
      <p:sp>
        <p:nvSpPr>
          <p:cNvPr id="16" name="TextBox 15">
            <a:extLst>
              <a:ext uri="{FF2B5EF4-FFF2-40B4-BE49-F238E27FC236}">
                <a16:creationId xmlns:a16="http://schemas.microsoft.com/office/drawing/2014/main" id="{11A30F82-81C1-4E2B-94AA-331A0199BDD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8E2B1C54-0AD3-4FF3-816C-0A6E18F968D3}"/>
              </a:ext>
            </a:extLst>
          </p:cNvPr>
          <p:cNvSpPr>
            <a:spLocks noGrp="1"/>
          </p:cNvSpPr>
          <p:nvPr>
            <p:ph type="body" sz="quarter" idx="17"/>
          </p:nvPr>
        </p:nvSpPr>
        <p:spPr>
          <a:xfrm>
            <a:off x="1101600" y="3257551"/>
            <a:ext cx="704427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952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003CB7C-5AB2-4487-B779-DFE57F79C583}"/>
              </a:ext>
            </a:extLst>
          </p:cNvPr>
          <p:cNvSpPr>
            <a:spLocks noGrp="1"/>
          </p:cNvSpPr>
          <p:nvPr>
            <p:ph type="body" sz="quarter" idx="16" hasCustomPrompt="1"/>
          </p:nvPr>
        </p:nvSpPr>
        <p:spPr>
          <a:xfrm>
            <a:off x="8889488" y="2253601"/>
            <a:ext cx="139680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7" name="Title 3">
            <a:extLst>
              <a:ext uri="{FF2B5EF4-FFF2-40B4-BE49-F238E27FC236}">
                <a16:creationId xmlns:a16="http://schemas.microsoft.com/office/drawing/2014/main" id="{FD9A56C5-A335-4717-943C-1B30D3A7BAE3}"/>
              </a:ext>
            </a:extLst>
          </p:cNvPr>
          <p:cNvSpPr>
            <a:spLocks noGrp="1"/>
          </p:cNvSpPr>
          <p:nvPr>
            <p:ph type="title"/>
          </p:nvPr>
        </p:nvSpPr>
        <p:spPr>
          <a:xfrm>
            <a:off x="8890814" y="13814"/>
            <a:ext cx="13968000" cy="2232000"/>
          </a:xfrm>
        </p:spPr>
        <p:txBody>
          <a:bodyPr rIns="72000"/>
          <a:lstStyle/>
          <a:p>
            <a:r>
              <a:rPr lang="en-US"/>
              <a:t>Click to edit Master title style</a:t>
            </a:r>
            <a:endParaRPr lang="de-DE"/>
          </a:p>
        </p:txBody>
      </p:sp>
      <p:sp>
        <p:nvSpPr>
          <p:cNvPr id="10" name="Content Placeholder 6">
            <a:extLst>
              <a:ext uri="{FF2B5EF4-FFF2-40B4-BE49-F238E27FC236}">
                <a16:creationId xmlns:a16="http://schemas.microsoft.com/office/drawing/2014/main" id="{1FB09CE1-4960-4180-A97F-09992813E132}"/>
              </a:ext>
            </a:extLst>
          </p:cNvPr>
          <p:cNvSpPr>
            <a:spLocks noGrp="1"/>
          </p:cNvSpPr>
          <p:nvPr>
            <p:ph sz="quarter" idx="17" hasCustomPrompt="1"/>
          </p:nvPr>
        </p:nvSpPr>
        <p:spPr>
          <a:xfrm>
            <a:off x="1" y="0"/>
            <a:ext cx="81470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or delete the placeholder.</a:t>
            </a:r>
            <a:br>
              <a:rPr lang="en-US"/>
            </a:br>
            <a:r>
              <a:rPr lang="en-US"/>
              <a:t>If you enter a photo, you may put a</a:t>
            </a:r>
            <a:br>
              <a:rPr lang="en-US"/>
            </a:br>
            <a:r>
              <a:rPr lang="en-US"/>
              <a:t> rectangle with a gradient </a:t>
            </a:r>
            <a:br>
              <a:rPr lang="en-US"/>
            </a:br>
            <a:r>
              <a:rPr lang="en-US"/>
              <a:t>from template color to transparent before it.</a:t>
            </a:r>
          </a:p>
          <a:p>
            <a:pPr lvl="0"/>
            <a:endParaRPr lang="en-US"/>
          </a:p>
          <a:p>
            <a:pPr lvl="0"/>
            <a:endParaRPr lang="en-US"/>
          </a:p>
          <a:p>
            <a:pPr lvl="0"/>
            <a:endParaRPr lang="en-US"/>
          </a:p>
          <a:p>
            <a:pPr lvl="0"/>
            <a:endParaRPr lang="en-US"/>
          </a:p>
        </p:txBody>
      </p:sp>
      <p:sp>
        <p:nvSpPr>
          <p:cNvPr id="14" name="TextBox 13">
            <a:extLst>
              <a:ext uri="{FF2B5EF4-FFF2-40B4-BE49-F238E27FC236}">
                <a16:creationId xmlns:a16="http://schemas.microsoft.com/office/drawing/2014/main" id="{2CEB415E-192A-480A-BE70-2D78ED3BB0D7}"/>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6">
            <a:extLst>
              <a:ext uri="{FF2B5EF4-FFF2-40B4-BE49-F238E27FC236}">
                <a16:creationId xmlns:a16="http://schemas.microsoft.com/office/drawing/2014/main" id="{9219CA61-951E-46A4-A7C6-8A4C09FDC629}"/>
              </a:ext>
            </a:extLst>
          </p:cNvPr>
          <p:cNvSpPr>
            <a:spLocks noGrp="1"/>
          </p:cNvSpPr>
          <p:nvPr>
            <p:ph type="body" sz="quarter" idx="18"/>
          </p:nvPr>
        </p:nvSpPr>
        <p:spPr>
          <a:xfrm>
            <a:off x="8890814" y="3257550"/>
            <a:ext cx="13925088"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4233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7581901" y="504826"/>
            <a:ext cx="1398269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9" y="409576"/>
            <a:ext cx="4819650"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1209153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2959998" y="13814"/>
            <a:ext cx="9936000"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7895A1A3-A6AA-456A-98DD-23651F1D1DBB}"/>
              </a:ext>
            </a:extLst>
          </p:cNvPr>
          <p:cNvSpPr>
            <a:spLocks noGrp="1"/>
          </p:cNvSpPr>
          <p:nvPr>
            <p:ph type="body" sz="quarter" idx="15" hasCustomPrompt="1"/>
          </p:nvPr>
        </p:nvSpPr>
        <p:spPr>
          <a:xfrm>
            <a:off x="12959998" y="2253601"/>
            <a:ext cx="99360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58133328-A848-4258-B037-D4C4F7935251}"/>
              </a:ext>
            </a:extLst>
          </p:cNvPr>
          <p:cNvSpPr>
            <a:spLocks noGrp="1"/>
          </p:cNvSpPr>
          <p:nvPr>
            <p:ph sz="quarter" idx="16" hasCustomPrompt="1"/>
          </p:nvPr>
        </p:nvSpPr>
        <p:spPr>
          <a:xfrm>
            <a:off x="0" y="0"/>
            <a:ext cx="12192000" cy="13716000"/>
          </a:xfrm>
        </p:spPr>
        <p:txBody>
          <a:bodyPr vert="horz" lIns="0" tIns="0" rIns="0" bIns="0" rtlCol="0" anchor="ctr">
            <a:normAutofit/>
          </a:bodyPr>
          <a:lstStyle>
            <a:lvl1pPr algn="ctr">
              <a:defRPr lang="en-US" dirty="0" smtClean="0">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lgn="ctr"/>
            <a:endParaRPr lang="en-US"/>
          </a:p>
          <a:p>
            <a:pPr lvl="0" algn="ctr"/>
            <a:endParaRPr lang="en-US"/>
          </a:p>
          <a:p>
            <a:pPr lvl="0" algn="ctr"/>
            <a:endParaRPr lang="en-US"/>
          </a:p>
        </p:txBody>
      </p:sp>
      <p:sp>
        <p:nvSpPr>
          <p:cNvPr id="16" name="TextBox 15">
            <a:extLst>
              <a:ext uri="{FF2B5EF4-FFF2-40B4-BE49-F238E27FC236}">
                <a16:creationId xmlns:a16="http://schemas.microsoft.com/office/drawing/2014/main" id="{57D78940-BCA0-40A2-ABA7-29AB06BDCCA2}"/>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3F2C12DC-68D5-4DF5-891E-DAEB8A4AB654}"/>
              </a:ext>
            </a:extLst>
          </p:cNvPr>
          <p:cNvSpPr>
            <a:spLocks noGrp="1"/>
          </p:cNvSpPr>
          <p:nvPr>
            <p:ph type="body" sz="quarter" idx="17"/>
          </p:nvPr>
        </p:nvSpPr>
        <p:spPr>
          <a:xfrm>
            <a:off x="12959998" y="3254400"/>
            <a:ext cx="9936000"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542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6848001" y="13814"/>
            <a:ext cx="6194214"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1E60E17A-5838-4005-9705-347015383B9D}"/>
              </a:ext>
            </a:extLst>
          </p:cNvPr>
          <p:cNvSpPr>
            <a:spLocks noGrp="1"/>
          </p:cNvSpPr>
          <p:nvPr>
            <p:ph type="body" sz="quarter" idx="15" hasCustomPrompt="1"/>
          </p:nvPr>
        </p:nvSpPr>
        <p:spPr>
          <a:xfrm>
            <a:off x="16848001" y="2253601"/>
            <a:ext cx="6194214"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C61ED221-E618-4FAF-A03D-57D8E0C05464}"/>
              </a:ext>
            </a:extLst>
          </p:cNvPr>
          <p:cNvSpPr>
            <a:spLocks noGrp="1"/>
          </p:cNvSpPr>
          <p:nvPr>
            <p:ph sz="quarter" idx="16" hasCustomPrompt="1"/>
          </p:nvPr>
        </p:nvSpPr>
        <p:spPr>
          <a:xfrm>
            <a:off x="1" y="0"/>
            <a:ext cx="1622425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9DF0DAEF-5061-4C45-8534-20B4BEBDA8FD}"/>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A5D540B2-D15B-4D80-BDAD-38C1BABD9413}"/>
              </a:ext>
            </a:extLst>
          </p:cNvPr>
          <p:cNvSpPr>
            <a:spLocks noGrp="1"/>
          </p:cNvSpPr>
          <p:nvPr>
            <p:ph type="body" sz="quarter" idx="17"/>
          </p:nvPr>
        </p:nvSpPr>
        <p:spPr>
          <a:xfrm>
            <a:off x="16848001" y="3254400"/>
            <a:ext cx="6194214"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89445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0401" y="2251077"/>
            <a:ext cx="15122526"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67DA9605-7E47-4EDE-A322-C6B08A509886}"/>
              </a:ext>
            </a:extLst>
          </p:cNvPr>
          <p:cNvSpPr>
            <a:spLocks noGrp="1"/>
          </p:cNvSpPr>
          <p:nvPr>
            <p:ph sz="quarter" idx="16" hasCustomPrompt="1"/>
          </p:nvPr>
        </p:nvSpPr>
        <p:spPr>
          <a:xfrm>
            <a:off x="16224251" y="0"/>
            <a:ext cx="8159750"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a:t>
            </a:r>
            <a:br>
              <a:rPr lang="en-US"/>
            </a:br>
            <a:r>
              <a:rPr lang="en-US"/>
              <a:t>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1F62E3C9-BB70-4CF4-98F9-292D7381F72C}"/>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F13880FA-A20C-4104-8D48-DC99C13D0B89}"/>
              </a:ext>
            </a:extLst>
          </p:cNvPr>
          <p:cNvSpPr>
            <a:spLocks noGrp="1"/>
          </p:cNvSpPr>
          <p:nvPr>
            <p:ph type="body" sz="quarter" idx="17"/>
          </p:nvPr>
        </p:nvSpPr>
        <p:spPr>
          <a:xfrm>
            <a:off x="1102769" y="3257600"/>
            <a:ext cx="15122526" cy="9077300"/>
          </a:xfrm>
        </p:spPr>
        <p:txBody>
          <a:bodyPr rIns="216000">
            <a:normAutofit/>
          </a:bodyPr>
          <a:lstStyle>
            <a:lvl1pP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200">
                <a:solidFill>
                  <a:schemeClr val="bg1"/>
                </a:solidFill>
              </a:defRPr>
            </a:lvl4pPr>
            <a:lvl5pPr>
              <a:buClr>
                <a:schemeClr val="bg1"/>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027784"/>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11090274" cy="2232000"/>
          </a:xfrm>
        </p:spPr>
        <p:txBody>
          <a:bodyPr rIns="72000"/>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1100400" y="2253601"/>
            <a:ext cx="11091600"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824D0424-ABA0-4663-A62C-3D368C2B66C7}"/>
              </a:ext>
            </a:extLst>
          </p:cNvPr>
          <p:cNvSpPr>
            <a:spLocks noGrp="1"/>
          </p:cNvSpPr>
          <p:nvPr>
            <p:ph sz="quarter" idx="16" hasCustomPrompt="1"/>
          </p:nvPr>
        </p:nvSpPr>
        <p:spPr>
          <a:xfrm>
            <a:off x="12192000" y="0"/>
            <a:ext cx="12192000"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4" name="TextBox 13">
            <a:extLst>
              <a:ext uri="{FF2B5EF4-FFF2-40B4-BE49-F238E27FC236}">
                <a16:creationId xmlns:a16="http://schemas.microsoft.com/office/drawing/2014/main" id="{5711E1CB-6482-4703-A2CF-1E8703520C4C}"/>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33B64D18-C45E-440C-9C66-6F1DDAC0172E}"/>
              </a:ext>
            </a:extLst>
          </p:cNvPr>
          <p:cNvSpPr>
            <a:spLocks noGrp="1"/>
          </p:cNvSpPr>
          <p:nvPr>
            <p:ph type="body" sz="quarter" idx="17"/>
          </p:nvPr>
        </p:nvSpPr>
        <p:spPr>
          <a:xfrm>
            <a:off x="1101727" y="3254400"/>
            <a:ext cx="11090274" cy="9077300"/>
          </a:xfrm>
        </p:spPr>
        <p:txBody>
          <a:bodyPr vert="horz" lIns="0" tIns="0" rIns="21600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6708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7045602" cy="2232000"/>
          </a:xfrm>
        </p:spPr>
        <p:txBody>
          <a:bodyPr/>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87EC564E-FF0C-4CAE-9EB8-66745BBF6361}"/>
              </a:ext>
            </a:extLst>
          </p:cNvPr>
          <p:cNvSpPr>
            <a:spLocks noGrp="1"/>
          </p:cNvSpPr>
          <p:nvPr>
            <p:ph type="body" sz="quarter" idx="15" hasCustomPrompt="1"/>
          </p:nvPr>
        </p:nvSpPr>
        <p:spPr>
          <a:xfrm>
            <a:off x="1100401" y="2253601"/>
            <a:ext cx="7045602"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10865DDF-84C8-491E-A581-680152326FC6}"/>
              </a:ext>
            </a:extLst>
          </p:cNvPr>
          <p:cNvSpPr>
            <a:spLocks noGrp="1"/>
          </p:cNvSpPr>
          <p:nvPr>
            <p:ph sz="quarter" idx="16" hasCustomPrompt="1"/>
          </p:nvPr>
        </p:nvSpPr>
        <p:spPr>
          <a:xfrm>
            <a:off x="8146003" y="0"/>
            <a:ext cx="16237998"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16D705CA-70BD-419A-B2DA-386EC27E1FAB}"/>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FBFE5648-8009-495E-B762-46E7B98F2961}"/>
              </a:ext>
            </a:extLst>
          </p:cNvPr>
          <p:cNvSpPr>
            <a:spLocks noGrp="1"/>
          </p:cNvSpPr>
          <p:nvPr>
            <p:ph type="body" sz="quarter" idx="17"/>
          </p:nvPr>
        </p:nvSpPr>
        <p:spPr>
          <a:xfrm>
            <a:off x="1100401" y="3254400"/>
            <a:ext cx="7045602" cy="9077300"/>
          </a:xfrm>
        </p:spPr>
        <p:txBody>
          <a:bodyPr vert="horz" lIns="0" tIns="0" rIns="21600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653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8182943" y="0"/>
            <a:ext cx="1622425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6" name="Group 37">
            <a:extLst>
              <a:ext uri="{FF2B5EF4-FFF2-40B4-BE49-F238E27FC236}">
                <a16:creationId xmlns:a16="http://schemas.microsoft.com/office/drawing/2014/main" id="{EE4EDF70-A7B7-4436-9F1E-FA7FDF97F1AA}"/>
              </a:ext>
            </a:extLst>
          </p:cNvPr>
          <p:cNvGrpSpPr/>
          <p:nvPr userDrawn="1"/>
        </p:nvGrpSpPr>
        <p:grpSpPr>
          <a:xfrm>
            <a:off x="23002204" y="343147"/>
            <a:ext cx="838872" cy="776174"/>
            <a:chOff x="5481638" y="2859088"/>
            <a:chExt cx="1231900" cy="1139825"/>
          </a:xfrm>
          <a:solidFill>
            <a:schemeClr val="bg1"/>
          </a:solidFill>
        </p:grpSpPr>
        <p:sp>
          <p:nvSpPr>
            <p:cNvPr id="17" name="Freeform 320">
              <a:extLst>
                <a:ext uri="{FF2B5EF4-FFF2-40B4-BE49-F238E27FC236}">
                  <a16:creationId xmlns:a16="http://schemas.microsoft.com/office/drawing/2014/main" id="{05815415-76F6-4F9F-90C7-DC1480D5D5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8" name="Freeform 321">
              <a:extLst>
                <a:ext uri="{FF2B5EF4-FFF2-40B4-BE49-F238E27FC236}">
                  <a16:creationId xmlns:a16="http://schemas.microsoft.com/office/drawing/2014/main" id="{5AE8B6D9-8CB0-4FDE-A883-BAF89B167971}"/>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0" name="Text Placeholder 9">
            <a:extLst>
              <a:ext uri="{FF2B5EF4-FFF2-40B4-BE49-F238E27FC236}">
                <a16:creationId xmlns:a16="http://schemas.microsoft.com/office/drawing/2014/main" id="{DE5BD221-7593-42BD-A842-EFACB10DAB74}"/>
              </a:ext>
            </a:extLst>
          </p:cNvPr>
          <p:cNvSpPr>
            <a:spLocks noGrp="1"/>
          </p:cNvSpPr>
          <p:nvPr>
            <p:ph type="body" sz="quarter" idx="16" hasCustomPrompt="1"/>
          </p:nvPr>
        </p:nvSpPr>
        <p:spPr>
          <a:xfrm>
            <a:off x="8889488" y="2253601"/>
            <a:ext cx="13925088"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21" name="Title 3">
            <a:extLst>
              <a:ext uri="{FF2B5EF4-FFF2-40B4-BE49-F238E27FC236}">
                <a16:creationId xmlns:a16="http://schemas.microsoft.com/office/drawing/2014/main" id="{A6A50AD2-25C8-4484-B9B5-B453B7E4AA6D}"/>
              </a:ext>
            </a:extLst>
          </p:cNvPr>
          <p:cNvSpPr>
            <a:spLocks noGrp="1"/>
          </p:cNvSpPr>
          <p:nvPr>
            <p:ph type="title"/>
          </p:nvPr>
        </p:nvSpPr>
        <p:spPr>
          <a:xfrm>
            <a:off x="8890814" y="13814"/>
            <a:ext cx="13925088" cy="2232000"/>
          </a:xfrm>
        </p:spPr>
        <p:txBody>
          <a:bodyPr rIns="72000"/>
          <a:lstStyle>
            <a:lvl1pPr>
              <a:defRPr>
                <a:solidFill>
                  <a:schemeClr val="bg1"/>
                </a:solidFill>
              </a:defRPr>
            </a:lvl1pPr>
          </a:lstStyle>
          <a:p>
            <a:r>
              <a:rPr lang="en-US"/>
              <a:t>Click to edit Master title style</a:t>
            </a:r>
            <a:endParaRPr lang="de-DE"/>
          </a:p>
        </p:txBody>
      </p:sp>
      <p:sp>
        <p:nvSpPr>
          <p:cNvPr id="14" name="Content Placeholder 6">
            <a:extLst>
              <a:ext uri="{FF2B5EF4-FFF2-40B4-BE49-F238E27FC236}">
                <a16:creationId xmlns:a16="http://schemas.microsoft.com/office/drawing/2014/main" id="{5F1C13F6-4CDC-459C-B9A4-00A73A62387C}"/>
              </a:ext>
            </a:extLst>
          </p:cNvPr>
          <p:cNvSpPr>
            <a:spLocks noGrp="1"/>
          </p:cNvSpPr>
          <p:nvPr>
            <p:ph sz="quarter" idx="17" hasCustomPrompt="1"/>
          </p:nvPr>
        </p:nvSpPr>
        <p:spPr>
          <a:xfrm>
            <a:off x="0" y="0"/>
            <a:ext cx="8181976" cy="13716000"/>
          </a:xfrm>
        </p:spPr>
        <p:txBody>
          <a:bodyPr rIns="0" anchor="ctr"/>
          <a:lstStyle>
            <a:lvl1pPr algn="ctr">
              <a:defRPr>
                <a:solidFill>
                  <a:schemeClr val="bg2">
                    <a:lumMod val="50000"/>
                  </a:schemeClr>
                </a:solidFill>
              </a:defRPr>
            </a:lvl1pPr>
            <a:lvl2pPr algn="ctr">
              <a:defRPr/>
            </a:lvl2pPr>
            <a:lvl3pPr algn="ctr">
              <a:defRPr/>
            </a:lvl3pPr>
            <a:lvl4pPr algn="ctr">
              <a:defRPr/>
            </a:lvl4pPr>
            <a:lvl5pPr algn="ctr">
              <a:defRPr/>
            </a:lvl5pPr>
          </a:lstStyle>
          <a:p>
            <a:pPr lvl="0" algn="ctr"/>
            <a:r>
              <a:rPr lang="en-US"/>
              <a:t>add content (chart, picture etc.),</a:t>
            </a:r>
            <a:br>
              <a:rPr lang="en-US"/>
            </a:br>
            <a:r>
              <a:rPr lang="en-US"/>
              <a:t> position the picture in the background or delete the placeholder.</a:t>
            </a:r>
            <a:br>
              <a:rPr lang="en-US"/>
            </a:br>
            <a:r>
              <a:rPr lang="en-US"/>
              <a:t>If you enter a photo, you may put a </a:t>
            </a:r>
            <a:br>
              <a:rPr lang="en-US"/>
            </a:br>
            <a:r>
              <a:rPr lang="en-US"/>
              <a:t>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5CF29121-337D-4F7E-960E-8EFC1066DB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9" name="Text Placeholder 8">
            <a:extLst>
              <a:ext uri="{FF2B5EF4-FFF2-40B4-BE49-F238E27FC236}">
                <a16:creationId xmlns:a16="http://schemas.microsoft.com/office/drawing/2014/main" id="{A6C5C35D-CE7D-48CD-A1B2-353FFA53AEE9}"/>
              </a:ext>
            </a:extLst>
          </p:cNvPr>
          <p:cNvSpPr>
            <a:spLocks noGrp="1"/>
          </p:cNvSpPr>
          <p:nvPr>
            <p:ph type="body" sz="quarter" idx="18"/>
          </p:nvPr>
        </p:nvSpPr>
        <p:spPr>
          <a:xfrm>
            <a:off x="8890814" y="3254400"/>
            <a:ext cx="13925088"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016752"/>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4" name="Group 37">
            <a:extLst>
              <a:ext uri="{FF2B5EF4-FFF2-40B4-BE49-F238E27FC236}">
                <a16:creationId xmlns:a16="http://schemas.microsoft.com/office/drawing/2014/main" id="{CBF9885E-80C1-4DE5-9420-413CC4526B51}"/>
              </a:ext>
            </a:extLst>
          </p:cNvPr>
          <p:cNvGrpSpPr/>
          <p:nvPr userDrawn="1"/>
        </p:nvGrpSpPr>
        <p:grpSpPr>
          <a:xfrm>
            <a:off x="23002204" y="343147"/>
            <a:ext cx="838872" cy="776174"/>
            <a:chOff x="5481638" y="2859088"/>
            <a:chExt cx="1231900" cy="1139825"/>
          </a:xfrm>
          <a:solidFill>
            <a:schemeClr val="bg1"/>
          </a:solidFill>
        </p:grpSpPr>
        <p:sp>
          <p:nvSpPr>
            <p:cNvPr id="17" name="Freeform 320">
              <a:extLst>
                <a:ext uri="{FF2B5EF4-FFF2-40B4-BE49-F238E27FC236}">
                  <a16:creationId xmlns:a16="http://schemas.microsoft.com/office/drawing/2014/main" id="{9E1417DF-A304-4083-A3C2-8705ECCC7B85}"/>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8" name="Freeform 321">
              <a:extLst>
                <a:ext uri="{FF2B5EF4-FFF2-40B4-BE49-F238E27FC236}">
                  <a16:creationId xmlns:a16="http://schemas.microsoft.com/office/drawing/2014/main" id="{7195A562-10DA-4683-B391-A1FB17B65309}"/>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0" name="Text Placeholder 9">
            <a:extLst>
              <a:ext uri="{FF2B5EF4-FFF2-40B4-BE49-F238E27FC236}">
                <a16:creationId xmlns:a16="http://schemas.microsoft.com/office/drawing/2014/main" id="{B7C70459-DE10-4F5D-80E6-BAD5BA66267C}"/>
              </a:ext>
            </a:extLst>
          </p:cNvPr>
          <p:cNvSpPr>
            <a:spLocks noGrp="1"/>
          </p:cNvSpPr>
          <p:nvPr>
            <p:ph type="body" sz="quarter" idx="16" hasCustomPrompt="1"/>
          </p:nvPr>
        </p:nvSpPr>
        <p:spPr>
          <a:xfrm>
            <a:off x="12960001" y="2253601"/>
            <a:ext cx="9903822"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21" name="Title 4">
            <a:extLst>
              <a:ext uri="{FF2B5EF4-FFF2-40B4-BE49-F238E27FC236}">
                <a16:creationId xmlns:a16="http://schemas.microsoft.com/office/drawing/2014/main" id="{CC59ACB0-A839-47A7-AC17-01C5AED88934}"/>
              </a:ext>
            </a:extLst>
          </p:cNvPr>
          <p:cNvSpPr>
            <a:spLocks noGrp="1"/>
          </p:cNvSpPr>
          <p:nvPr>
            <p:ph type="title"/>
          </p:nvPr>
        </p:nvSpPr>
        <p:spPr>
          <a:xfrm>
            <a:off x="12960001" y="13814"/>
            <a:ext cx="9903822" cy="2254600"/>
          </a:xfrm>
        </p:spPr>
        <p:txBody>
          <a:bodyPr/>
          <a:lstStyle>
            <a:lvl1pPr>
              <a:defRPr>
                <a:solidFill>
                  <a:schemeClr val="bg1"/>
                </a:solidFill>
              </a:defRPr>
            </a:lvl1pPr>
          </a:lstStyle>
          <a:p>
            <a:r>
              <a:rPr lang="en-US"/>
              <a:t>Click to edit Master title style</a:t>
            </a:r>
            <a:endParaRPr lang="de-DE"/>
          </a:p>
        </p:txBody>
      </p:sp>
      <p:sp>
        <p:nvSpPr>
          <p:cNvPr id="16" name="Content Placeholder 6">
            <a:extLst>
              <a:ext uri="{FF2B5EF4-FFF2-40B4-BE49-F238E27FC236}">
                <a16:creationId xmlns:a16="http://schemas.microsoft.com/office/drawing/2014/main" id="{BA7FD37D-AD18-4A65-A88C-25301E6B2130}"/>
              </a:ext>
            </a:extLst>
          </p:cNvPr>
          <p:cNvSpPr>
            <a:spLocks noGrp="1"/>
          </p:cNvSpPr>
          <p:nvPr>
            <p:ph sz="quarter" idx="17" hasCustomPrompt="1"/>
          </p:nvPr>
        </p:nvSpPr>
        <p:spPr>
          <a:xfrm>
            <a:off x="0" y="0"/>
            <a:ext cx="1219200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66247B5C-06D3-440E-ABB6-60410C09B05A}"/>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9" name="Text Placeholder 6">
            <a:extLst>
              <a:ext uri="{FF2B5EF4-FFF2-40B4-BE49-F238E27FC236}">
                <a16:creationId xmlns:a16="http://schemas.microsoft.com/office/drawing/2014/main" id="{A8B886D2-95CB-49D8-B7AE-68DA209E76FA}"/>
              </a:ext>
            </a:extLst>
          </p:cNvPr>
          <p:cNvSpPr>
            <a:spLocks noGrp="1"/>
          </p:cNvSpPr>
          <p:nvPr>
            <p:ph type="body" sz="quarter" idx="18"/>
          </p:nvPr>
        </p:nvSpPr>
        <p:spPr>
          <a:xfrm>
            <a:off x="12960001" y="3254400"/>
            <a:ext cx="9903822"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76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6224448" y="0"/>
            <a:ext cx="81473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8" name="Group 37">
            <a:extLst>
              <a:ext uri="{FF2B5EF4-FFF2-40B4-BE49-F238E27FC236}">
                <a16:creationId xmlns:a16="http://schemas.microsoft.com/office/drawing/2014/main" id="{128271FF-CDD2-433B-A5A3-7AAD509BEEDB}"/>
              </a:ext>
            </a:extLst>
          </p:cNvPr>
          <p:cNvGrpSpPr/>
          <p:nvPr userDrawn="1"/>
        </p:nvGrpSpPr>
        <p:grpSpPr>
          <a:xfrm>
            <a:off x="23002204" y="343147"/>
            <a:ext cx="838872" cy="776174"/>
            <a:chOff x="5481638" y="2859088"/>
            <a:chExt cx="1231900" cy="1139825"/>
          </a:xfrm>
          <a:solidFill>
            <a:schemeClr val="bg1"/>
          </a:solidFill>
        </p:grpSpPr>
        <p:sp>
          <p:nvSpPr>
            <p:cNvPr id="19" name="Freeform 320">
              <a:extLst>
                <a:ext uri="{FF2B5EF4-FFF2-40B4-BE49-F238E27FC236}">
                  <a16:creationId xmlns:a16="http://schemas.microsoft.com/office/drawing/2014/main" id="{1AEEB717-FFC4-49BB-938E-E0F66F9440C6}"/>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20" name="Freeform 321">
              <a:extLst>
                <a:ext uri="{FF2B5EF4-FFF2-40B4-BE49-F238E27FC236}">
                  <a16:creationId xmlns:a16="http://schemas.microsoft.com/office/drawing/2014/main" id="{476C287D-003B-4B16-B1E3-64FAE0AC6147}"/>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1" name="Title 3">
            <a:extLst>
              <a:ext uri="{FF2B5EF4-FFF2-40B4-BE49-F238E27FC236}">
                <a16:creationId xmlns:a16="http://schemas.microsoft.com/office/drawing/2014/main" id="{2633D88F-8FCD-4D16-A03A-B2AB5700F10B}"/>
              </a:ext>
            </a:extLst>
          </p:cNvPr>
          <p:cNvSpPr>
            <a:spLocks noGrp="1"/>
          </p:cNvSpPr>
          <p:nvPr>
            <p:ph type="title"/>
          </p:nvPr>
        </p:nvSpPr>
        <p:spPr>
          <a:xfrm>
            <a:off x="16848001" y="13814"/>
            <a:ext cx="6194214" cy="2232000"/>
          </a:xfrm>
        </p:spPr>
        <p:txBody>
          <a:bodyPr rIns="72000"/>
          <a:lstStyle>
            <a:lvl1pPr>
              <a:defRPr>
                <a:solidFill>
                  <a:schemeClr val="bg1"/>
                </a:solidFill>
              </a:defRPr>
            </a:lvl1pPr>
          </a:lstStyle>
          <a:p>
            <a:r>
              <a:rPr lang="en-US"/>
              <a:t>Click to edit Master title style</a:t>
            </a:r>
            <a:endParaRPr lang="de-DE"/>
          </a:p>
        </p:txBody>
      </p:sp>
      <p:sp>
        <p:nvSpPr>
          <p:cNvPr id="22" name="Text Placeholder 9">
            <a:extLst>
              <a:ext uri="{FF2B5EF4-FFF2-40B4-BE49-F238E27FC236}">
                <a16:creationId xmlns:a16="http://schemas.microsoft.com/office/drawing/2014/main" id="{11A07734-2121-4E3C-AE1E-CC1309014348}"/>
              </a:ext>
            </a:extLst>
          </p:cNvPr>
          <p:cNvSpPr>
            <a:spLocks noGrp="1"/>
          </p:cNvSpPr>
          <p:nvPr>
            <p:ph type="body" sz="quarter" idx="15" hasCustomPrompt="1"/>
          </p:nvPr>
        </p:nvSpPr>
        <p:spPr>
          <a:xfrm>
            <a:off x="16848001" y="2253601"/>
            <a:ext cx="6194214"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4" name="Content Placeholder 6">
            <a:extLst>
              <a:ext uri="{FF2B5EF4-FFF2-40B4-BE49-F238E27FC236}">
                <a16:creationId xmlns:a16="http://schemas.microsoft.com/office/drawing/2014/main" id="{9E977730-8BC4-406B-BAD3-9A0ED3B5273F}"/>
              </a:ext>
            </a:extLst>
          </p:cNvPr>
          <p:cNvSpPr>
            <a:spLocks noGrp="1"/>
          </p:cNvSpPr>
          <p:nvPr>
            <p:ph sz="quarter" idx="16" hasCustomPrompt="1"/>
          </p:nvPr>
        </p:nvSpPr>
        <p:spPr>
          <a:xfrm>
            <a:off x="0" y="0"/>
            <a:ext cx="1619250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55C688D7-E805-4776-8C0F-DBFCD5AB4BD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6" name="Text Placeholder 6">
            <a:extLst>
              <a:ext uri="{FF2B5EF4-FFF2-40B4-BE49-F238E27FC236}">
                <a16:creationId xmlns:a16="http://schemas.microsoft.com/office/drawing/2014/main" id="{88B23A99-4AC5-4A26-B1A5-1B05C0015695}"/>
              </a:ext>
            </a:extLst>
          </p:cNvPr>
          <p:cNvSpPr>
            <a:spLocks noGrp="1"/>
          </p:cNvSpPr>
          <p:nvPr>
            <p:ph type="body" sz="quarter" idx="17"/>
          </p:nvPr>
        </p:nvSpPr>
        <p:spPr>
          <a:xfrm>
            <a:off x="16848001" y="3257600"/>
            <a:ext cx="6194214"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495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Blue Dar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782998-0D5C-4481-804E-01CC04A0CB70}"/>
              </a:ext>
            </a:extLst>
          </p:cNvPr>
          <p:cNvGraphicFramePr>
            <a:graphicFrameLocks noChangeAspect="1"/>
          </p:cNvGraphicFramePr>
          <p:nvPr userDrawn="1">
            <p:custDataLst>
              <p:tags r:id="rId1"/>
            </p:custDataLst>
            <p:extLst>
              <p:ext uri="{D42A27DB-BD31-4B8C-83A1-F6EECF244321}">
                <p14:modId xmlns:p14="http://schemas.microsoft.com/office/powerpoint/2010/main" val="1643498400"/>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E6782998-0D5C-4481-804E-01CC04A0CB70}"/>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46270D4-B766-4552-A129-1D6DB4E666AD}"/>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22B02C6E-B79A-48BC-B858-7F908FA7A942}"/>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5166E472-7F03-4595-8219-0CA22510C30A}"/>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7" name="Footer Placeholder 6">
            <a:extLst>
              <a:ext uri="{FF2B5EF4-FFF2-40B4-BE49-F238E27FC236}">
                <a16:creationId xmlns:a16="http://schemas.microsoft.com/office/drawing/2014/main" id="{710155C6-3EEC-484D-BD60-4BC6C274A786}"/>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A90ADEAA-8DDD-4E4E-A0A7-18769B69444E}"/>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662561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C1949725-ACD2-44C4-85AF-10B39EC61473}"/>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4" name="Footer Placeholder 3">
            <a:extLst>
              <a:ext uri="{FF2B5EF4-FFF2-40B4-BE49-F238E27FC236}">
                <a16:creationId xmlns:a16="http://schemas.microsoft.com/office/drawing/2014/main" id="{413328ED-0583-4621-B5D1-697E1C3F445B}"/>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184F0420-9A84-41FB-A6AE-B98197D77AF1}"/>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89148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9944101" y="504826"/>
            <a:ext cx="1162049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9" y="409576"/>
            <a:ext cx="7200902"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2554812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Blue Midd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F7454237-AC24-4A89-B176-A4E48F6020D0}"/>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5F942043-0ED4-4362-8DCB-F241572195DD}"/>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4" name="Footer Placeholder 3">
            <a:extLst>
              <a:ext uri="{FF2B5EF4-FFF2-40B4-BE49-F238E27FC236}">
                <a16:creationId xmlns:a16="http://schemas.microsoft.com/office/drawing/2014/main" id="{9C8D7CF0-A226-4CF8-8904-8CECDB821FD9}"/>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097CD63F-7FB7-4D83-875B-1A1A994E6530}"/>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671311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45761E-50D6-4293-8EDB-E88473C8BA1B}"/>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a:extLst>
                          <a:ext uri="{FF2B5EF4-FFF2-40B4-BE49-F238E27FC236}">
                            <a16:creationId xmlns:a16="http://schemas.microsoft.com/office/drawing/2014/main" id="{B045761E-50D6-4293-8EDB-E88473C8BA1B}"/>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0B9C8AF-EF94-4111-A09F-72BF456DE71C}"/>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 name="Date Placeholder 1">
            <a:extLst>
              <a:ext uri="{FF2B5EF4-FFF2-40B4-BE49-F238E27FC236}">
                <a16:creationId xmlns:a16="http://schemas.microsoft.com/office/drawing/2014/main" id="{6BC50328-334E-4DD5-92D6-7E45855B6FB1}"/>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9534BEA4-6189-495F-A926-D1635AE0D39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5" name="Group 37">
            <a:extLst>
              <a:ext uri="{FF2B5EF4-FFF2-40B4-BE49-F238E27FC236}">
                <a16:creationId xmlns:a16="http://schemas.microsoft.com/office/drawing/2014/main" id="{B7767CFF-2DAD-4A31-8D02-CD298CEE18F4}"/>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ACA0DE8-6BA7-4156-BDD9-8E8AED925A03}"/>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AFC93326-E569-4CE7-9695-9243CFD924EE}"/>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1" name="Picture Placeholder 10">
            <a:extLst>
              <a:ext uri="{FF2B5EF4-FFF2-40B4-BE49-F238E27FC236}">
                <a16:creationId xmlns:a16="http://schemas.microsoft.com/office/drawing/2014/main" id="{DC5E9883-F10A-4666-BD58-914462C027CE}"/>
              </a:ext>
            </a:extLst>
          </p:cNvPr>
          <p:cNvSpPr>
            <a:spLocks noGrp="1"/>
          </p:cNvSpPr>
          <p:nvPr>
            <p:ph type="pic" sz="quarter" idx="13"/>
          </p:nvPr>
        </p:nvSpPr>
        <p:spPr>
          <a:xfrm>
            <a:off x="-1" y="0"/>
            <a:ext cx="8159750" cy="13716000"/>
          </a:xfrm>
          <a:solidFill>
            <a:schemeClr val="bg1">
              <a:lumMod val="85000"/>
            </a:schemeClr>
          </a:solidFill>
        </p:spPr>
        <p:txBody>
          <a:bodyPr/>
          <a:lstStyle/>
          <a:p>
            <a:r>
              <a:rPr lang="en-US"/>
              <a:t>Click icon to add picture</a:t>
            </a:r>
          </a:p>
        </p:txBody>
      </p:sp>
      <p:sp>
        <p:nvSpPr>
          <p:cNvPr id="9" name="Footer Placeholder 8">
            <a:extLst>
              <a:ext uri="{FF2B5EF4-FFF2-40B4-BE49-F238E27FC236}">
                <a16:creationId xmlns:a16="http://schemas.microsoft.com/office/drawing/2014/main" id="{38221CCF-04DE-4AE9-AD73-91327424681F}"/>
              </a:ext>
            </a:extLst>
          </p:cNvPr>
          <p:cNvSpPr>
            <a:spLocks noGrp="1"/>
          </p:cNvSpPr>
          <p:nvPr>
            <p:ph type="ftr" sz="quarter" idx="14"/>
          </p:nvPr>
        </p:nvSpPr>
        <p:spPr/>
        <p:txBody>
          <a:bodyPr/>
          <a:lstStyle/>
          <a:p>
            <a:pPr>
              <a:spcBef>
                <a:spcPts val="2000"/>
              </a:spcBef>
            </a:pPr>
            <a:r>
              <a:rPr lang="en-US"/>
              <a:t>Presentation Title | Author | Date</a:t>
            </a:r>
          </a:p>
        </p:txBody>
      </p:sp>
      <p:sp>
        <p:nvSpPr>
          <p:cNvPr id="14" name="TextBox 13">
            <a:extLst>
              <a:ext uri="{FF2B5EF4-FFF2-40B4-BE49-F238E27FC236}">
                <a16:creationId xmlns:a16="http://schemas.microsoft.com/office/drawing/2014/main" id="{B969067E-D81B-4435-83DB-99F330397B53}"/>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72799004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45761E-50D6-4293-8EDB-E88473C8BA1B}"/>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a:extLst>
                          <a:ext uri="{FF2B5EF4-FFF2-40B4-BE49-F238E27FC236}">
                            <a16:creationId xmlns:a16="http://schemas.microsoft.com/office/drawing/2014/main" id="{B045761E-50D6-4293-8EDB-E88473C8BA1B}"/>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0B9C8AF-EF94-4111-A09F-72BF456DE71C}"/>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 name="Date Placeholder 1">
            <a:extLst>
              <a:ext uri="{FF2B5EF4-FFF2-40B4-BE49-F238E27FC236}">
                <a16:creationId xmlns:a16="http://schemas.microsoft.com/office/drawing/2014/main" id="{6BC50328-334E-4DD5-92D6-7E45855B6FB1}"/>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9534BEA4-6189-495F-A926-D1635AE0D39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5" name="Group 37">
            <a:extLst>
              <a:ext uri="{FF2B5EF4-FFF2-40B4-BE49-F238E27FC236}">
                <a16:creationId xmlns:a16="http://schemas.microsoft.com/office/drawing/2014/main" id="{B7767CFF-2DAD-4A31-8D02-CD298CEE18F4}"/>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ACA0DE8-6BA7-4156-BDD9-8E8AED925A03}"/>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7" name="Freeform 321">
              <a:extLst>
                <a:ext uri="{FF2B5EF4-FFF2-40B4-BE49-F238E27FC236}">
                  <a16:creationId xmlns:a16="http://schemas.microsoft.com/office/drawing/2014/main" id="{AFC93326-E569-4CE7-9695-9243CFD924EE}"/>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1" name="Picture Placeholder 10">
            <a:extLst>
              <a:ext uri="{FF2B5EF4-FFF2-40B4-BE49-F238E27FC236}">
                <a16:creationId xmlns:a16="http://schemas.microsoft.com/office/drawing/2014/main" id="{DC5E9883-F10A-4666-BD58-914462C027CE}"/>
              </a:ext>
            </a:extLst>
          </p:cNvPr>
          <p:cNvSpPr>
            <a:spLocks noGrp="1"/>
          </p:cNvSpPr>
          <p:nvPr>
            <p:ph type="pic" sz="quarter" idx="13"/>
          </p:nvPr>
        </p:nvSpPr>
        <p:spPr>
          <a:xfrm>
            <a:off x="0" y="0"/>
            <a:ext cx="12192000" cy="13716000"/>
          </a:xfrm>
          <a:solidFill>
            <a:schemeClr val="bg1">
              <a:lumMod val="85000"/>
            </a:schemeClr>
          </a:solidFill>
        </p:spPr>
        <p:txBody>
          <a:bodyPr/>
          <a:lstStyle/>
          <a:p>
            <a:r>
              <a:rPr lang="en-US"/>
              <a:t>Click icon to add picture</a:t>
            </a:r>
          </a:p>
        </p:txBody>
      </p:sp>
      <p:sp>
        <p:nvSpPr>
          <p:cNvPr id="9" name="Footer Placeholder 8">
            <a:extLst>
              <a:ext uri="{FF2B5EF4-FFF2-40B4-BE49-F238E27FC236}">
                <a16:creationId xmlns:a16="http://schemas.microsoft.com/office/drawing/2014/main" id="{80182969-CA8A-4D88-A8D5-7F68947BCFBA}"/>
              </a:ext>
            </a:extLst>
          </p:cNvPr>
          <p:cNvSpPr>
            <a:spLocks noGrp="1"/>
          </p:cNvSpPr>
          <p:nvPr>
            <p:ph type="ftr" sz="quarter" idx="14"/>
          </p:nvPr>
        </p:nvSpPr>
        <p:spPr/>
        <p:txBody>
          <a:bodyPr/>
          <a:lstStyle/>
          <a:p>
            <a:pPr>
              <a:spcBef>
                <a:spcPts val="2000"/>
              </a:spcBef>
            </a:pPr>
            <a:r>
              <a:rPr lang="en-US"/>
              <a:t>Presentation Title | Author | Date</a:t>
            </a:r>
          </a:p>
        </p:txBody>
      </p:sp>
      <p:sp>
        <p:nvSpPr>
          <p:cNvPr id="14" name="TextBox 13">
            <a:extLst>
              <a:ext uri="{FF2B5EF4-FFF2-40B4-BE49-F238E27FC236}">
                <a16:creationId xmlns:a16="http://schemas.microsoft.com/office/drawing/2014/main" id="{B5EBF7F2-908A-4FAB-AB39-090F9C3C3D50}"/>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138857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icture Placeholder">
    <p:bg>
      <p:bgPr>
        <a:solidFill>
          <a:schemeClr val="accent1">
            <a:lumMod val="50000"/>
          </a:schemeClr>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F11A919-242D-4C5C-8399-9AE904ABC5E3}"/>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Object 10" hidden="1">
                        <a:extLst>
                          <a:ext uri="{FF2B5EF4-FFF2-40B4-BE49-F238E27FC236}">
                            <a16:creationId xmlns:a16="http://schemas.microsoft.com/office/drawing/2014/main" id="{2F11A919-242D-4C5C-8399-9AE904ABC5E3}"/>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1" y="0"/>
            <a:ext cx="16224250" cy="13716000"/>
          </a:xfrm>
          <a:solidFill>
            <a:schemeClr val="bg1">
              <a:lumMod val="85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20B3F9C5-49A8-4581-9032-3733EDAF5EDC}"/>
              </a:ext>
            </a:extLst>
          </p:cNvPr>
          <p:cNvSpPr>
            <a:spLocks noGrp="1"/>
          </p:cNvSpPr>
          <p:nvPr>
            <p:ph type="ftr" sz="quarter" idx="14"/>
          </p:nvPr>
        </p:nvSpPr>
        <p:spPr/>
        <p:txBody>
          <a:bodyPr/>
          <a:lstStyle/>
          <a:p>
            <a:pPr>
              <a:spcBef>
                <a:spcPts val="2000"/>
              </a:spcBef>
            </a:pPr>
            <a:r>
              <a:rPr lang="en-US"/>
              <a:t>Presentation Title | Author | Date</a:t>
            </a:r>
          </a:p>
        </p:txBody>
      </p:sp>
      <p:sp>
        <p:nvSpPr>
          <p:cNvPr id="6" name="Rectangle 5">
            <a:extLst>
              <a:ext uri="{FF2B5EF4-FFF2-40B4-BE49-F238E27FC236}">
                <a16:creationId xmlns:a16="http://schemas.microsoft.com/office/drawing/2014/main" id="{ADB3C9C5-C6BB-479D-9B30-83CA0605CE91}"/>
              </a:ext>
            </a:extLst>
          </p:cNvPr>
          <p:cNvSpPr/>
          <p:nvPr userDrawn="1"/>
        </p:nvSpPr>
        <p:spPr>
          <a:xfrm>
            <a:off x="22316528" y="233264"/>
            <a:ext cx="1828800" cy="1828800"/>
          </a:xfrm>
          <a:prstGeom prst="rect">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nvGrpSpPr>
          <p:cNvPr id="7" name="Group 37">
            <a:extLst>
              <a:ext uri="{FF2B5EF4-FFF2-40B4-BE49-F238E27FC236}">
                <a16:creationId xmlns:a16="http://schemas.microsoft.com/office/drawing/2014/main" id="{6209E079-CAC0-4C2A-8CB3-2467D03FC4BC}"/>
              </a:ext>
            </a:extLst>
          </p:cNvPr>
          <p:cNvGrpSpPr/>
          <p:nvPr userDrawn="1"/>
        </p:nvGrpSpPr>
        <p:grpSpPr>
          <a:xfrm>
            <a:off x="23002204" y="343147"/>
            <a:ext cx="838872" cy="776174"/>
            <a:chOff x="5481638" y="2859088"/>
            <a:chExt cx="1231900" cy="1139825"/>
          </a:xfrm>
          <a:solidFill>
            <a:schemeClr val="bg1"/>
          </a:solidFill>
        </p:grpSpPr>
        <p:sp>
          <p:nvSpPr>
            <p:cNvPr id="8" name="Freeform 320">
              <a:extLst>
                <a:ext uri="{FF2B5EF4-FFF2-40B4-BE49-F238E27FC236}">
                  <a16:creationId xmlns:a16="http://schemas.microsoft.com/office/drawing/2014/main" id="{67C42003-11DD-406B-989A-302975D3CEC4}"/>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9" name="Freeform 321">
              <a:extLst>
                <a:ext uri="{FF2B5EF4-FFF2-40B4-BE49-F238E27FC236}">
                  <a16:creationId xmlns:a16="http://schemas.microsoft.com/office/drawing/2014/main" id="{C10EA3FE-6CBC-46D6-8F24-285E35244BBF}"/>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14" name="TextBox 13">
            <a:extLst>
              <a:ext uri="{FF2B5EF4-FFF2-40B4-BE49-F238E27FC236}">
                <a16:creationId xmlns:a16="http://schemas.microsoft.com/office/drawing/2014/main" id="{CF6F8631-3083-4561-AF60-2F5ABCE92ACF}"/>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08482421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0" y="0"/>
            <a:ext cx="8147328"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B0B47E8E-A701-46CC-A22F-1458AFBEC149}"/>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282993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0" y="0"/>
            <a:ext cx="12192000"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ACF21660-E20C-4DC3-9F1C-C464BEFD0C7F}"/>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504872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Picture Placehol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38DE2-1E81-4FA2-8296-CD9C20A71468}"/>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4" name="Slide Number Placeholder 3">
            <a:extLst>
              <a:ext uri="{FF2B5EF4-FFF2-40B4-BE49-F238E27FC236}">
                <a16:creationId xmlns:a16="http://schemas.microsoft.com/office/drawing/2014/main" id="{15B86A9B-F838-4FC5-95C4-FB4CF820591E}"/>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5" name="Picture Placeholder 10">
            <a:extLst>
              <a:ext uri="{FF2B5EF4-FFF2-40B4-BE49-F238E27FC236}">
                <a16:creationId xmlns:a16="http://schemas.microsoft.com/office/drawing/2014/main" id="{0F29EA3B-52B9-4A1F-AE7F-E09A25577C3D}"/>
              </a:ext>
            </a:extLst>
          </p:cNvPr>
          <p:cNvSpPr>
            <a:spLocks noGrp="1"/>
          </p:cNvSpPr>
          <p:nvPr>
            <p:ph type="pic" sz="quarter" idx="13"/>
          </p:nvPr>
        </p:nvSpPr>
        <p:spPr>
          <a:xfrm>
            <a:off x="2" y="0"/>
            <a:ext cx="16224248" cy="13716000"/>
          </a:xfrm>
          <a:solidFill>
            <a:schemeClr val="bg1">
              <a:lumMod val="85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DD3977D0-070F-4F67-B011-6AC6DA2B02F6}"/>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00807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clusion">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A8755-F4BC-48B2-8DC0-99584FFDC306}"/>
              </a:ext>
            </a:extLst>
          </p:cNvPr>
          <p:cNvGraphicFramePr>
            <a:graphicFrameLocks noChangeAspect="1"/>
          </p:cNvGraphicFramePr>
          <p:nvPr userDrawn="1">
            <p:custDataLst>
              <p:tags r:id="rId1"/>
            </p:custDataLst>
            <p:extLst>
              <p:ext uri="{D42A27DB-BD31-4B8C-83A1-F6EECF244321}">
                <p14:modId xmlns:p14="http://schemas.microsoft.com/office/powerpoint/2010/main" val="1224601947"/>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a:extLst>
                          <a:ext uri="{FF2B5EF4-FFF2-40B4-BE49-F238E27FC236}">
                            <a16:creationId xmlns:a16="http://schemas.microsoft.com/office/drawing/2014/main" id="{530A8755-F4BC-48B2-8DC0-99584FFDC30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3EC9D76-D7D9-412C-9387-72B2529A4FE8}"/>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0000" b="0" i="0" baseline="0">
              <a:solidFill>
                <a:schemeClr val="tx1"/>
              </a:solidFill>
              <a:latin typeface="Ubuntu" panose="020B0504030602030204" pitchFamily="34" charset="0"/>
              <a:ea typeface="+mn-ea"/>
              <a:cs typeface="+mn-cs"/>
              <a:sym typeface="Ubuntu" panose="020B0504030602030204" pitchFamily="34" charset="0"/>
            </a:endParaRPr>
          </a:p>
        </p:txBody>
      </p:sp>
      <p:grpSp>
        <p:nvGrpSpPr>
          <p:cNvPr id="3" name="Group 2">
            <a:extLst>
              <a:ext uri="{FF2B5EF4-FFF2-40B4-BE49-F238E27FC236}">
                <a16:creationId xmlns:a16="http://schemas.microsoft.com/office/drawing/2014/main" id="{D691059E-BE05-4555-8F01-18A83D0279FD}"/>
              </a:ext>
            </a:extLst>
          </p:cNvPr>
          <p:cNvGrpSpPr/>
          <p:nvPr userDrawn="1"/>
        </p:nvGrpSpPr>
        <p:grpSpPr>
          <a:xfrm>
            <a:off x="-2" y="2133424"/>
            <a:ext cx="24396712" cy="11604148"/>
            <a:chOff x="-1" y="1066712"/>
            <a:chExt cx="12198356" cy="5802074"/>
          </a:xfrm>
        </p:grpSpPr>
        <p:pic>
          <p:nvPicPr>
            <p:cNvPr id="27" name="Picture 26">
              <a:extLst>
                <a:ext uri="{FF2B5EF4-FFF2-40B4-BE49-F238E27FC236}">
                  <a16:creationId xmlns:a16="http://schemas.microsoft.com/office/drawing/2014/main" id="{2DA46A46-EA96-4234-A1A5-121F7DD55E8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28" name="Picture 27">
              <a:extLst>
                <a:ext uri="{FF2B5EF4-FFF2-40B4-BE49-F238E27FC236}">
                  <a16:creationId xmlns:a16="http://schemas.microsoft.com/office/drawing/2014/main" id="{EC9E39EF-A8D0-4369-AAC2-9FB3E50E469F}"/>
                </a:ext>
              </a:extLst>
            </p:cNvPr>
            <p:cNvPicPr>
              <a:picLocks noChangeAspect="1"/>
            </p:cNvPicPr>
            <p:nvPr userDrawn="1"/>
          </p:nvPicPr>
          <p:blipFill>
            <a:blip r:embed="rId7"/>
            <a:stretch>
              <a:fillRect/>
            </a:stretch>
          </p:blipFill>
          <p:spPr>
            <a:xfrm rot="10800000">
              <a:off x="8688680" y="1077498"/>
              <a:ext cx="3509675" cy="5791288"/>
            </a:xfrm>
            <a:prstGeom prst="rect">
              <a:avLst/>
            </a:prstGeom>
          </p:spPr>
        </p:pic>
      </p:grpSp>
      <p:sp>
        <p:nvSpPr>
          <p:cNvPr id="25" name="Rectangle 24">
            <a:hlinkClick r:id="rId8"/>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68" name="Graphic 4">
            <a:extLst>
              <a:ext uri="{FF2B5EF4-FFF2-40B4-BE49-F238E27FC236}">
                <a16:creationId xmlns:a16="http://schemas.microsoft.com/office/drawing/2014/main" id="{9C349E11-0553-4F07-9147-D67BC0882030}"/>
              </a:ext>
            </a:extLst>
          </p:cNvPr>
          <p:cNvGrpSpPr/>
          <p:nvPr userDrawn="1"/>
        </p:nvGrpSpPr>
        <p:grpSpPr>
          <a:xfrm>
            <a:off x="1071667" y="973323"/>
            <a:ext cx="4928334" cy="756694"/>
            <a:chOff x="3176111" y="1257136"/>
            <a:chExt cx="5719756" cy="878207"/>
          </a:xfrm>
        </p:grpSpPr>
        <p:sp>
          <p:nvSpPr>
            <p:cNvPr id="69" name="Freeform: Shape 68">
              <a:extLst>
                <a:ext uri="{FF2B5EF4-FFF2-40B4-BE49-F238E27FC236}">
                  <a16:creationId xmlns:a16="http://schemas.microsoft.com/office/drawing/2014/main" id="{744C6E08-7763-4D03-91B7-76BDFDF7A36F}"/>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rtlCol="0" anchor="ctr"/>
            <a:lstStyle/>
            <a:p>
              <a:endParaRPr lang="de-DE" sz="2800"/>
            </a:p>
          </p:txBody>
        </p:sp>
        <p:sp>
          <p:nvSpPr>
            <p:cNvPr id="70" name="Freeform: Shape 69">
              <a:extLst>
                <a:ext uri="{FF2B5EF4-FFF2-40B4-BE49-F238E27FC236}">
                  <a16:creationId xmlns:a16="http://schemas.microsoft.com/office/drawing/2014/main" id="{1C172E70-0B70-4A1F-8C89-2ED10E799745}"/>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rtlCol="0" anchor="ctr"/>
            <a:lstStyle/>
            <a:p>
              <a:endParaRPr lang="de-DE" sz="2800"/>
            </a:p>
          </p:txBody>
        </p:sp>
        <p:sp>
          <p:nvSpPr>
            <p:cNvPr id="71" name="Freeform: Shape 70">
              <a:extLst>
                <a:ext uri="{FF2B5EF4-FFF2-40B4-BE49-F238E27FC236}">
                  <a16:creationId xmlns:a16="http://schemas.microsoft.com/office/drawing/2014/main" id="{01CF752C-B186-424A-B2D7-8B230569B3A8}"/>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rtlCol="0" anchor="ctr"/>
            <a:lstStyle/>
            <a:p>
              <a:endParaRPr lang="de-DE" sz="2800"/>
            </a:p>
          </p:txBody>
        </p:sp>
        <p:sp>
          <p:nvSpPr>
            <p:cNvPr id="72" name="Freeform: Shape 71">
              <a:extLst>
                <a:ext uri="{FF2B5EF4-FFF2-40B4-BE49-F238E27FC236}">
                  <a16:creationId xmlns:a16="http://schemas.microsoft.com/office/drawing/2014/main" id="{FDF811B1-E774-405D-BCC4-8986E192B8E5}"/>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rtlCol="0" anchor="ctr"/>
            <a:lstStyle/>
            <a:p>
              <a:endParaRPr lang="de-DE" sz="2800"/>
            </a:p>
          </p:txBody>
        </p:sp>
        <p:sp>
          <p:nvSpPr>
            <p:cNvPr id="73" name="Freeform: Shape 72">
              <a:extLst>
                <a:ext uri="{FF2B5EF4-FFF2-40B4-BE49-F238E27FC236}">
                  <a16:creationId xmlns:a16="http://schemas.microsoft.com/office/drawing/2014/main" id="{AC902DC9-11E7-469A-9B87-36E7876821AA}"/>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rtlCol="0" anchor="ctr"/>
            <a:lstStyle/>
            <a:p>
              <a:endParaRPr lang="de-DE" sz="2800"/>
            </a:p>
          </p:txBody>
        </p:sp>
        <p:sp>
          <p:nvSpPr>
            <p:cNvPr id="74" name="Freeform: Shape 73">
              <a:extLst>
                <a:ext uri="{FF2B5EF4-FFF2-40B4-BE49-F238E27FC236}">
                  <a16:creationId xmlns:a16="http://schemas.microsoft.com/office/drawing/2014/main" id="{E8B5DD36-8031-4F1B-9BC6-38CB634A2B29}"/>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5" name="Freeform: Shape 74">
              <a:extLst>
                <a:ext uri="{FF2B5EF4-FFF2-40B4-BE49-F238E27FC236}">
                  <a16:creationId xmlns:a16="http://schemas.microsoft.com/office/drawing/2014/main" id="{CFDF0CA9-6242-4230-B938-850171C906D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6" name="Freeform: Shape 75">
              <a:extLst>
                <a:ext uri="{FF2B5EF4-FFF2-40B4-BE49-F238E27FC236}">
                  <a16:creationId xmlns:a16="http://schemas.microsoft.com/office/drawing/2014/main" id="{7CA8B73F-66B2-4AD1-9D4D-738FB4382ACE}"/>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de-DE" sz="2800"/>
            </a:p>
          </p:txBody>
        </p:sp>
        <p:sp>
          <p:nvSpPr>
            <p:cNvPr id="77" name="Freeform: Shape 76">
              <a:extLst>
                <a:ext uri="{FF2B5EF4-FFF2-40B4-BE49-F238E27FC236}">
                  <a16:creationId xmlns:a16="http://schemas.microsoft.com/office/drawing/2014/main" id="{2F133115-576C-4C8F-AA97-E91D46A691EF}"/>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de-DE" sz="2800"/>
            </a:p>
          </p:txBody>
        </p:sp>
        <p:sp>
          <p:nvSpPr>
            <p:cNvPr id="78" name="Freeform: Shape 77">
              <a:extLst>
                <a:ext uri="{FF2B5EF4-FFF2-40B4-BE49-F238E27FC236}">
                  <a16:creationId xmlns:a16="http://schemas.microsoft.com/office/drawing/2014/main" id="{60E8FCDE-4839-4BAA-8B98-7D2B38EFF226}"/>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de-DE" sz="2800"/>
            </a:p>
          </p:txBody>
        </p:sp>
        <p:sp>
          <p:nvSpPr>
            <p:cNvPr id="79" name="Freeform: Shape 78">
              <a:extLst>
                <a:ext uri="{FF2B5EF4-FFF2-40B4-BE49-F238E27FC236}">
                  <a16:creationId xmlns:a16="http://schemas.microsoft.com/office/drawing/2014/main" id="{8DF87862-D2D4-4B13-96DD-4389162ED9F2}"/>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de-DE" sz="2800"/>
            </a:p>
          </p:txBody>
        </p:sp>
        <p:sp>
          <p:nvSpPr>
            <p:cNvPr id="80" name="Freeform: Shape 79">
              <a:extLst>
                <a:ext uri="{FF2B5EF4-FFF2-40B4-BE49-F238E27FC236}">
                  <a16:creationId xmlns:a16="http://schemas.microsoft.com/office/drawing/2014/main" id="{DBDABA8A-18FC-47B5-9311-E976C0C3BBDC}"/>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de-DE" sz="2800"/>
            </a:p>
          </p:txBody>
        </p:sp>
      </p:grpSp>
      <p:sp>
        <p:nvSpPr>
          <p:cNvPr id="2" name="Date Placeholder 1">
            <a:extLst>
              <a:ext uri="{FF2B5EF4-FFF2-40B4-BE49-F238E27FC236}">
                <a16:creationId xmlns:a16="http://schemas.microsoft.com/office/drawing/2014/main" id="{7F88FDA9-79AD-42B6-AD3B-E0B1FAC7EA43}"/>
              </a:ext>
            </a:extLst>
          </p:cNvPr>
          <p:cNvSpPr>
            <a:spLocks noGrp="1"/>
          </p:cNvSpPr>
          <p:nvPr userDrawn="1">
            <p:ph type="dt" sz="half" idx="10"/>
          </p:nvPr>
        </p:nvSpPr>
        <p:spPr>
          <a:xfrm>
            <a:off x="1084777" y="12675395"/>
            <a:ext cx="5328594" cy="246222"/>
          </a:xfrm>
        </p:spPr>
        <p:txBody>
          <a:bodyPr/>
          <a:lstStyle>
            <a:lvl1pPr algn="l">
              <a:defRPr>
                <a:solidFill>
                  <a:schemeClr val="bg1"/>
                </a:solidFill>
              </a:defRPr>
            </a:lvl1pPr>
          </a:lstStyle>
          <a:p>
            <a:pPr>
              <a:spcBef>
                <a:spcPts val="2000"/>
              </a:spcBef>
            </a:pPr>
            <a:r>
              <a:rPr lang="en-US"/>
              <a:t>© Capgemini Invent 2020. All rights reserved.</a:t>
            </a:r>
          </a:p>
        </p:txBody>
      </p:sp>
      <p:sp>
        <p:nvSpPr>
          <p:cNvPr id="21" name="TextBox 20">
            <a:extLst>
              <a:ext uri="{FF2B5EF4-FFF2-40B4-BE49-F238E27FC236}">
                <a16:creationId xmlns:a16="http://schemas.microsoft.com/office/drawing/2014/main" id="{F5950779-2318-4524-A790-67218F485C26}"/>
              </a:ext>
            </a:extLst>
          </p:cNvPr>
          <p:cNvSpPr txBox="1"/>
          <p:nvPr userDrawn="1"/>
        </p:nvSpPr>
        <p:spPr>
          <a:xfrm>
            <a:off x="1104000" y="12037667"/>
            <a:ext cx="4856458" cy="461665"/>
          </a:xfrm>
          <a:prstGeom prst="rect">
            <a:avLst/>
          </a:prstGeom>
          <a:noFill/>
        </p:spPr>
        <p:txBody>
          <a:bodyPr wrap="none" lIns="0" rtlCol="0">
            <a:spAutoFit/>
          </a:bodyPr>
          <a:lstStyle/>
          <a:p>
            <a:pPr algn="l"/>
            <a:r>
              <a:rPr lang="de-DE" sz="2400" b="1" cap="all" baseline="0">
                <a:solidFill>
                  <a:schemeClr val="bg1"/>
                </a:solidFill>
                <a:latin typeface="+mn-lt"/>
                <a:hlinkClick r:id="rId9">
                  <a:extLst>
                    <a:ext uri="{A12FA001-AC4F-418D-AE19-62706E023703}">
                      <ahyp:hlinkClr xmlns:ahyp="http://schemas.microsoft.com/office/drawing/2018/hyperlinkcolor" val="tx"/>
                    </a:ext>
                  </a:extLst>
                </a:hlinkClick>
              </a:rPr>
              <a:t>www.capgemini.com/invent</a:t>
            </a:r>
            <a:endParaRPr lang="en-US" sz="2400" b="1" cap="all" baseline="0">
              <a:solidFill>
                <a:schemeClr val="bg1"/>
              </a:solidFill>
              <a:latin typeface="+mn-lt"/>
            </a:endParaRPr>
          </a:p>
        </p:txBody>
      </p:sp>
      <p:sp>
        <p:nvSpPr>
          <p:cNvPr id="23" name="TextBox 22">
            <a:extLst>
              <a:ext uri="{FF2B5EF4-FFF2-40B4-BE49-F238E27FC236}">
                <a16:creationId xmlns:a16="http://schemas.microsoft.com/office/drawing/2014/main" id="{F5C6688C-D774-4C09-AE6C-E448CAE2CD57}"/>
              </a:ext>
            </a:extLst>
          </p:cNvPr>
          <p:cNvSpPr txBox="1"/>
          <p:nvPr userDrawn="1"/>
        </p:nvSpPr>
        <p:spPr>
          <a:xfrm>
            <a:off x="1822848" y="3934123"/>
            <a:ext cx="20738304" cy="3170099"/>
          </a:xfrm>
          <a:prstGeom prst="rect">
            <a:avLst/>
          </a:prstGeom>
          <a:noFill/>
        </p:spPr>
        <p:txBody>
          <a:bodyPr wrap="square" lIns="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0000" b="0" i="0" u="none" strike="noStrike" kern="1200" cap="all" spc="600" normalizeH="0" baseline="0" noProof="0">
                <a:ln>
                  <a:noFill/>
                </a:ln>
                <a:solidFill>
                  <a:srgbClr val="FFFFFF"/>
                </a:solidFill>
                <a:effectLst/>
                <a:uLnTx/>
                <a:uFillTx/>
                <a:latin typeface="+mj-lt"/>
                <a:ea typeface="+mn-ea"/>
                <a:cs typeface="+mn-cs"/>
              </a:rPr>
              <a:t>What’s next for your business?</a:t>
            </a:r>
          </a:p>
        </p:txBody>
      </p:sp>
    </p:spTree>
    <p:extLst>
      <p:ext uri="{BB962C8B-B14F-4D97-AF65-F5344CB8AC3E}">
        <p14:creationId xmlns:p14="http://schemas.microsoft.com/office/powerpoint/2010/main" val="248473526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Conclusio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A8755-F4BC-48B2-8DC0-99584FFDC306}"/>
              </a:ext>
            </a:extLst>
          </p:cNvPr>
          <p:cNvGraphicFramePr>
            <a:graphicFrameLocks noChangeAspect="1"/>
          </p:cNvGraphicFramePr>
          <p:nvPr userDrawn="1">
            <p:custDataLst>
              <p:tags r:id="rId1"/>
            </p:custDataLst>
            <p:extLst>
              <p:ext uri="{D42A27DB-BD31-4B8C-83A1-F6EECF244321}">
                <p14:modId xmlns:p14="http://schemas.microsoft.com/office/powerpoint/2010/main" val="229426362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a:extLst>
                          <a:ext uri="{FF2B5EF4-FFF2-40B4-BE49-F238E27FC236}">
                            <a16:creationId xmlns:a16="http://schemas.microsoft.com/office/drawing/2014/main" id="{530A8755-F4BC-48B2-8DC0-99584FFDC30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6FB5C4A-A164-4FD2-A5FF-8976404070E6}"/>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0000" b="0" i="0" baseline="0">
              <a:solidFill>
                <a:schemeClr val="tx1"/>
              </a:solidFill>
              <a:latin typeface="Ubuntu" panose="020B0504030602030204" pitchFamily="34" charset="0"/>
              <a:ea typeface="+mn-ea"/>
              <a:cs typeface="+mn-cs"/>
              <a:sym typeface="Ubuntu" panose="020B0504030602030204" pitchFamily="34" charset="0"/>
            </a:endParaRPr>
          </a:p>
        </p:txBody>
      </p:sp>
      <p:grpSp>
        <p:nvGrpSpPr>
          <p:cNvPr id="3" name="Group 2">
            <a:extLst>
              <a:ext uri="{FF2B5EF4-FFF2-40B4-BE49-F238E27FC236}">
                <a16:creationId xmlns:a16="http://schemas.microsoft.com/office/drawing/2014/main" id="{86629CB3-9F0D-41BB-A989-9D38D39A0DA6}"/>
              </a:ext>
            </a:extLst>
          </p:cNvPr>
          <p:cNvGrpSpPr/>
          <p:nvPr userDrawn="1"/>
        </p:nvGrpSpPr>
        <p:grpSpPr>
          <a:xfrm>
            <a:off x="-2" y="2133424"/>
            <a:ext cx="24396712" cy="11604148"/>
            <a:chOff x="-1" y="1066712"/>
            <a:chExt cx="12198356" cy="5802074"/>
          </a:xfrm>
        </p:grpSpPr>
        <p:pic>
          <p:nvPicPr>
            <p:cNvPr id="26" name="Picture 25">
              <a:extLst>
                <a:ext uri="{FF2B5EF4-FFF2-40B4-BE49-F238E27FC236}">
                  <a16:creationId xmlns:a16="http://schemas.microsoft.com/office/drawing/2014/main" id="{8B51ABCA-B932-4BCF-9A59-C29586D3BB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27" name="Picture 26">
              <a:extLst>
                <a:ext uri="{FF2B5EF4-FFF2-40B4-BE49-F238E27FC236}">
                  <a16:creationId xmlns:a16="http://schemas.microsoft.com/office/drawing/2014/main" id="{E42FFBF4-41E0-4495-9558-F57ED42E45D2}"/>
                </a:ext>
              </a:extLst>
            </p:cNvPr>
            <p:cNvPicPr>
              <a:picLocks noChangeAspect="1"/>
            </p:cNvPicPr>
            <p:nvPr userDrawn="1"/>
          </p:nvPicPr>
          <p:blipFill>
            <a:blip r:embed="rId7"/>
            <a:stretch>
              <a:fillRect/>
            </a:stretch>
          </p:blipFill>
          <p:spPr>
            <a:xfrm rot="10800000">
              <a:off x="8688680" y="1077498"/>
              <a:ext cx="3509675" cy="5791288"/>
            </a:xfrm>
            <a:prstGeom prst="rect">
              <a:avLst/>
            </a:prstGeom>
          </p:spPr>
        </p:pic>
      </p:grpSp>
      <p:sp>
        <p:nvSpPr>
          <p:cNvPr id="25" name="Rectangle 24">
            <a:hlinkClick r:id="rId8"/>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68" name="Graphic 4">
            <a:extLst>
              <a:ext uri="{FF2B5EF4-FFF2-40B4-BE49-F238E27FC236}">
                <a16:creationId xmlns:a16="http://schemas.microsoft.com/office/drawing/2014/main" id="{9C349E11-0553-4F07-9147-D67BC0882030}"/>
              </a:ext>
            </a:extLst>
          </p:cNvPr>
          <p:cNvGrpSpPr/>
          <p:nvPr userDrawn="1"/>
        </p:nvGrpSpPr>
        <p:grpSpPr>
          <a:xfrm>
            <a:off x="1071667" y="973323"/>
            <a:ext cx="4928334" cy="756694"/>
            <a:chOff x="3176111" y="1257136"/>
            <a:chExt cx="5719756" cy="878207"/>
          </a:xfrm>
        </p:grpSpPr>
        <p:sp>
          <p:nvSpPr>
            <p:cNvPr id="69" name="Freeform: Shape 68">
              <a:extLst>
                <a:ext uri="{FF2B5EF4-FFF2-40B4-BE49-F238E27FC236}">
                  <a16:creationId xmlns:a16="http://schemas.microsoft.com/office/drawing/2014/main" id="{744C6E08-7763-4D03-91B7-76BDFDF7A36F}"/>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rtlCol="0" anchor="ctr"/>
            <a:lstStyle/>
            <a:p>
              <a:endParaRPr lang="de-DE" sz="2800"/>
            </a:p>
          </p:txBody>
        </p:sp>
        <p:sp>
          <p:nvSpPr>
            <p:cNvPr id="70" name="Freeform: Shape 69">
              <a:extLst>
                <a:ext uri="{FF2B5EF4-FFF2-40B4-BE49-F238E27FC236}">
                  <a16:creationId xmlns:a16="http://schemas.microsoft.com/office/drawing/2014/main" id="{1C172E70-0B70-4A1F-8C89-2ED10E799745}"/>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rtlCol="0" anchor="ctr"/>
            <a:lstStyle/>
            <a:p>
              <a:endParaRPr lang="de-DE" sz="2800"/>
            </a:p>
          </p:txBody>
        </p:sp>
        <p:sp>
          <p:nvSpPr>
            <p:cNvPr id="71" name="Freeform: Shape 70">
              <a:extLst>
                <a:ext uri="{FF2B5EF4-FFF2-40B4-BE49-F238E27FC236}">
                  <a16:creationId xmlns:a16="http://schemas.microsoft.com/office/drawing/2014/main" id="{01CF752C-B186-424A-B2D7-8B230569B3A8}"/>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rtlCol="0" anchor="ctr"/>
            <a:lstStyle/>
            <a:p>
              <a:endParaRPr lang="de-DE" sz="2800"/>
            </a:p>
          </p:txBody>
        </p:sp>
        <p:sp>
          <p:nvSpPr>
            <p:cNvPr id="72" name="Freeform: Shape 71">
              <a:extLst>
                <a:ext uri="{FF2B5EF4-FFF2-40B4-BE49-F238E27FC236}">
                  <a16:creationId xmlns:a16="http://schemas.microsoft.com/office/drawing/2014/main" id="{FDF811B1-E774-405D-BCC4-8986E192B8E5}"/>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rtlCol="0" anchor="ctr"/>
            <a:lstStyle/>
            <a:p>
              <a:endParaRPr lang="de-DE" sz="2800"/>
            </a:p>
          </p:txBody>
        </p:sp>
        <p:sp>
          <p:nvSpPr>
            <p:cNvPr id="73" name="Freeform: Shape 72">
              <a:extLst>
                <a:ext uri="{FF2B5EF4-FFF2-40B4-BE49-F238E27FC236}">
                  <a16:creationId xmlns:a16="http://schemas.microsoft.com/office/drawing/2014/main" id="{AC902DC9-11E7-469A-9B87-36E7876821AA}"/>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rtlCol="0" anchor="ctr"/>
            <a:lstStyle/>
            <a:p>
              <a:endParaRPr lang="de-DE" sz="2800"/>
            </a:p>
          </p:txBody>
        </p:sp>
        <p:sp>
          <p:nvSpPr>
            <p:cNvPr id="74" name="Freeform: Shape 73">
              <a:extLst>
                <a:ext uri="{FF2B5EF4-FFF2-40B4-BE49-F238E27FC236}">
                  <a16:creationId xmlns:a16="http://schemas.microsoft.com/office/drawing/2014/main" id="{E8B5DD36-8031-4F1B-9BC6-38CB634A2B29}"/>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5" name="Freeform: Shape 74">
              <a:extLst>
                <a:ext uri="{FF2B5EF4-FFF2-40B4-BE49-F238E27FC236}">
                  <a16:creationId xmlns:a16="http://schemas.microsoft.com/office/drawing/2014/main" id="{CFDF0CA9-6242-4230-B938-850171C906D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rtlCol="0" anchor="ctr"/>
            <a:lstStyle/>
            <a:p>
              <a:endParaRPr lang="de-DE" sz="2800"/>
            </a:p>
          </p:txBody>
        </p:sp>
        <p:sp>
          <p:nvSpPr>
            <p:cNvPr id="76" name="Freeform: Shape 75">
              <a:extLst>
                <a:ext uri="{FF2B5EF4-FFF2-40B4-BE49-F238E27FC236}">
                  <a16:creationId xmlns:a16="http://schemas.microsoft.com/office/drawing/2014/main" id="{7CA8B73F-66B2-4AD1-9D4D-738FB4382ACE}"/>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rtlCol="0" anchor="ctr"/>
            <a:lstStyle/>
            <a:p>
              <a:endParaRPr lang="de-DE" sz="2800"/>
            </a:p>
          </p:txBody>
        </p:sp>
        <p:sp>
          <p:nvSpPr>
            <p:cNvPr id="77" name="Freeform: Shape 76">
              <a:extLst>
                <a:ext uri="{FF2B5EF4-FFF2-40B4-BE49-F238E27FC236}">
                  <a16:creationId xmlns:a16="http://schemas.microsoft.com/office/drawing/2014/main" id="{2F133115-576C-4C8F-AA97-E91D46A691EF}"/>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rtlCol="0" anchor="ctr"/>
            <a:lstStyle/>
            <a:p>
              <a:endParaRPr lang="de-DE" sz="2800"/>
            </a:p>
          </p:txBody>
        </p:sp>
        <p:sp>
          <p:nvSpPr>
            <p:cNvPr id="78" name="Freeform: Shape 77">
              <a:extLst>
                <a:ext uri="{FF2B5EF4-FFF2-40B4-BE49-F238E27FC236}">
                  <a16:creationId xmlns:a16="http://schemas.microsoft.com/office/drawing/2014/main" id="{60E8FCDE-4839-4BAA-8B98-7D2B38EFF226}"/>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rtlCol="0" anchor="ctr"/>
            <a:lstStyle/>
            <a:p>
              <a:endParaRPr lang="de-DE" sz="2800"/>
            </a:p>
          </p:txBody>
        </p:sp>
        <p:sp>
          <p:nvSpPr>
            <p:cNvPr id="79" name="Freeform: Shape 78">
              <a:extLst>
                <a:ext uri="{FF2B5EF4-FFF2-40B4-BE49-F238E27FC236}">
                  <a16:creationId xmlns:a16="http://schemas.microsoft.com/office/drawing/2014/main" id="{8DF87862-D2D4-4B13-96DD-4389162ED9F2}"/>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rtlCol="0" anchor="ctr"/>
            <a:lstStyle/>
            <a:p>
              <a:endParaRPr lang="de-DE" sz="2800"/>
            </a:p>
          </p:txBody>
        </p:sp>
        <p:sp>
          <p:nvSpPr>
            <p:cNvPr id="80" name="Freeform: Shape 79">
              <a:extLst>
                <a:ext uri="{FF2B5EF4-FFF2-40B4-BE49-F238E27FC236}">
                  <a16:creationId xmlns:a16="http://schemas.microsoft.com/office/drawing/2014/main" id="{DBDABA8A-18FC-47B5-9311-E976C0C3BBDC}"/>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rtlCol="0" anchor="ctr"/>
            <a:lstStyle/>
            <a:p>
              <a:endParaRPr lang="de-DE" sz="2800"/>
            </a:p>
          </p:txBody>
        </p:sp>
      </p:grpSp>
      <p:sp>
        <p:nvSpPr>
          <p:cNvPr id="2" name="Date Placeholder 1">
            <a:extLst>
              <a:ext uri="{FF2B5EF4-FFF2-40B4-BE49-F238E27FC236}">
                <a16:creationId xmlns:a16="http://schemas.microsoft.com/office/drawing/2014/main" id="{7F88FDA9-79AD-42B6-AD3B-E0B1FAC7EA43}"/>
              </a:ext>
            </a:extLst>
          </p:cNvPr>
          <p:cNvSpPr>
            <a:spLocks noGrp="1"/>
          </p:cNvSpPr>
          <p:nvPr userDrawn="1">
            <p:ph type="dt" sz="half" idx="10"/>
          </p:nvPr>
        </p:nvSpPr>
        <p:spPr>
          <a:xfrm>
            <a:off x="1084777" y="12675395"/>
            <a:ext cx="5328594" cy="246222"/>
          </a:xfrm>
        </p:spPr>
        <p:txBody>
          <a:bodyPr/>
          <a:lstStyle>
            <a:lvl1pPr algn="l">
              <a:defRPr>
                <a:solidFill>
                  <a:schemeClr val="bg1"/>
                </a:solidFill>
              </a:defRPr>
            </a:lvl1pPr>
          </a:lstStyle>
          <a:p>
            <a:pPr>
              <a:spcBef>
                <a:spcPts val="2000"/>
              </a:spcBef>
            </a:pPr>
            <a:r>
              <a:rPr lang="en-US"/>
              <a:t>© Capgemini Invent 2020. All rights reserved.</a:t>
            </a:r>
          </a:p>
        </p:txBody>
      </p:sp>
      <p:sp>
        <p:nvSpPr>
          <p:cNvPr id="21" name="TextBox 20">
            <a:extLst>
              <a:ext uri="{FF2B5EF4-FFF2-40B4-BE49-F238E27FC236}">
                <a16:creationId xmlns:a16="http://schemas.microsoft.com/office/drawing/2014/main" id="{F5950779-2318-4524-A790-67218F485C26}"/>
              </a:ext>
            </a:extLst>
          </p:cNvPr>
          <p:cNvSpPr txBox="1"/>
          <p:nvPr userDrawn="1"/>
        </p:nvSpPr>
        <p:spPr>
          <a:xfrm>
            <a:off x="1104000" y="12037667"/>
            <a:ext cx="4856458" cy="461665"/>
          </a:xfrm>
          <a:prstGeom prst="rect">
            <a:avLst/>
          </a:prstGeom>
          <a:noFill/>
        </p:spPr>
        <p:txBody>
          <a:bodyPr wrap="none" lIns="0" rtlCol="0">
            <a:spAutoFit/>
          </a:bodyPr>
          <a:lstStyle/>
          <a:p>
            <a:pPr algn="l"/>
            <a:r>
              <a:rPr lang="de-DE" sz="2400" b="1" cap="all" baseline="0">
                <a:solidFill>
                  <a:schemeClr val="bg1"/>
                </a:solidFill>
                <a:latin typeface="+mn-lt"/>
                <a:hlinkClick r:id="rId9">
                  <a:extLst>
                    <a:ext uri="{A12FA001-AC4F-418D-AE19-62706E023703}">
                      <ahyp:hlinkClr xmlns:ahyp="http://schemas.microsoft.com/office/drawing/2018/hyperlinkcolor" val="tx"/>
                    </a:ext>
                  </a:extLst>
                </a:hlinkClick>
              </a:rPr>
              <a:t>www.capgemini.com/invent</a:t>
            </a:r>
            <a:endParaRPr lang="en-US" sz="2400" b="1" cap="all" baseline="0">
              <a:solidFill>
                <a:schemeClr val="bg1"/>
              </a:solidFill>
              <a:latin typeface="+mn-lt"/>
            </a:endParaRPr>
          </a:p>
        </p:txBody>
      </p:sp>
      <p:sp>
        <p:nvSpPr>
          <p:cNvPr id="23" name="TextBox 22">
            <a:extLst>
              <a:ext uri="{FF2B5EF4-FFF2-40B4-BE49-F238E27FC236}">
                <a16:creationId xmlns:a16="http://schemas.microsoft.com/office/drawing/2014/main" id="{27E8D041-C83C-49A7-9D45-71EA84C63AEC}"/>
              </a:ext>
            </a:extLst>
          </p:cNvPr>
          <p:cNvSpPr txBox="1"/>
          <p:nvPr userDrawn="1"/>
        </p:nvSpPr>
        <p:spPr>
          <a:xfrm>
            <a:off x="1822848" y="3934123"/>
            <a:ext cx="20738304" cy="3170099"/>
          </a:xfrm>
          <a:prstGeom prst="rect">
            <a:avLst/>
          </a:prstGeom>
          <a:noFill/>
        </p:spPr>
        <p:txBody>
          <a:bodyPr wrap="square" lIns="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0000" b="0" i="0" u="none" strike="noStrike" kern="1200" cap="all" spc="600" normalizeH="0" baseline="0" noProof="0">
                <a:ln>
                  <a:noFill/>
                </a:ln>
                <a:solidFill>
                  <a:schemeClr val="tx1"/>
                </a:solidFill>
                <a:effectLst/>
                <a:uLnTx/>
                <a:uFillTx/>
                <a:latin typeface="+mj-lt"/>
                <a:ea typeface="+mn-ea"/>
                <a:cs typeface="+mn-cs"/>
              </a:rPr>
              <a:t>What’s next for your business?</a:t>
            </a:r>
          </a:p>
        </p:txBody>
      </p:sp>
    </p:spTree>
    <p:extLst>
      <p:ext uri="{BB962C8B-B14F-4D97-AF65-F5344CB8AC3E}">
        <p14:creationId xmlns:p14="http://schemas.microsoft.com/office/powerpoint/2010/main" val="66613357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oiler Plate">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23B0F1-7FC2-4E18-83ED-3B86713C22CD}"/>
              </a:ext>
            </a:extLst>
          </p:cNvPr>
          <p:cNvGrpSpPr/>
          <p:nvPr userDrawn="1"/>
        </p:nvGrpSpPr>
        <p:grpSpPr>
          <a:xfrm>
            <a:off x="-2" y="2133424"/>
            <a:ext cx="24396712" cy="11604148"/>
            <a:chOff x="-1" y="1066712"/>
            <a:chExt cx="12198356" cy="5802074"/>
          </a:xfrm>
        </p:grpSpPr>
        <p:pic>
          <p:nvPicPr>
            <p:cNvPr id="30" name="Picture 29">
              <a:extLst>
                <a:ext uri="{FF2B5EF4-FFF2-40B4-BE49-F238E27FC236}">
                  <a16:creationId xmlns:a16="http://schemas.microsoft.com/office/drawing/2014/main" id="{7B3E10BB-E8D9-453A-8066-BA30602CC7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31" name="Picture 30">
              <a:extLst>
                <a:ext uri="{FF2B5EF4-FFF2-40B4-BE49-F238E27FC236}">
                  <a16:creationId xmlns:a16="http://schemas.microsoft.com/office/drawing/2014/main" id="{A5AC3777-2AA3-4BA0-87A1-C8524F70B4D8}"/>
                </a:ext>
              </a:extLst>
            </p:cNvPr>
            <p:cNvPicPr>
              <a:picLocks noChangeAspect="1"/>
            </p:cNvPicPr>
            <p:nvPr userDrawn="1"/>
          </p:nvPicPr>
          <p:blipFill>
            <a:blip r:embed="rId4"/>
            <a:stretch>
              <a:fillRect/>
            </a:stretch>
          </p:blipFill>
          <p:spPr>
            <a:xfrm rot="10800000">
              <a:off x="8688680" y="1077498"/>
              <a:ext cx="3509675" cy="5791288"/>
            </a:xfrm>
            <a:prstGeom prst="rect">
              <a:avLst/>
            </a:prstGeom>
          </p:spPr>
        </p:pic>
      </p:grpSp>
      <p:graphicFrame>
        <p:nvGraphicFramePr>
          <p:cNvPr id="3" name="Object 2" hidden="1">
            <a:extLst>
              <a:ext uri="{FF2B5EF4-FFF2-40B4-BE49-F238E27FC236}">
                <a16:creationId xmlns:a16="http://schemas.microsoft.com/office/drawing/2014/main" id="{84DA10A8-ECF8-43A8-8755-7F9B9F9292E7}"/>
              </a:ext>
            </a:extLst>
          </p:cNvPr>
          <p:cNvGraphicFramePr>
            <a:graphicFrameLocks noChangeAspect="1"/>
          </p:cNvGraphicFramePr>
          <p:nvPr userDrawn="1">
            <p:custDataLst>
              <p:tags r:id="rId1"/>
            </p:custDataLst>
            <p:extLst>
              <p:ext uri="{D42A27DB-BD31-4B8C-83A1-F6EECF244321}">
                <p14:modId xmlns:p14="http://schemas.microsoft.com/office/powerpoint/2010/main" val="11269945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84DA10A8-ECF8-43A8-8755-7F9B9F9292E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5" name="Rectangle 24">
            <a:hlinkClick r:id="rId7"/>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56" name="Graphic 4">
            <a:extLst>
              <a:ext uri="{FF2B5EF4-FFF2-40B4-BE49-F238E27FC236}">
                <a16:creationId xmlns:a16="http://schemas.microsoft.com/office/drawing/2014/main" id="{73331263-39FE-43F6-90B6-ABA2B25004DD}"/>
              </a:ext>
            </a:extLst>
          </p:cNvPr>
          <p:cNvGrpSpPr>
            <a:grpSpLocks/>
          </p:cNvGrpSpPr>
          <p:nvPr userDrawn="1"/>
        </p:nvGrpSpPr>
        <p:grpSpPr>
          <a:xfrm>
            <a:off x="1824001" y="973322"/>
            <a:ext cx="7114122" cy="1092300"/>
            <a:chOff x="3176111" y="1257136"/>
            <a:chExt cx="5719756" cy="878207"/>
          </a:xfrm>
        </p:grpSpPr>
        <p:sp>
          <p:nvSpPr>
            <p:cNvPr id="57" name="Freeform: Shape 56">
              <a:extLst>
                <a:ext uri="{FF2B5EF4-FFF2-40B4-BE49-F238E27FC236}">
                  <a16:creationId xmlns:a16="http://schemas.microsoft.com/office/drawing/2014/main" id="{161AB4A7-8D84-4B95-9698-9F755DDD2933}"/>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8" name="Freeform: Shape 57">
              <a:extLst>
                <a:ext uri="{FF2B5EF4-FFF2-40B4-BE49-F238E27FC236}">
                  <a16:creationId xmlns:a16="http://schemas.microsoft.com/office/drawing/2014/main" id="{DCEBB8F3-E8CD-4A50-8F6D-BF2EF29CC39D}"/>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9" name="Freeform: Shape 58">
              <a:extLst>
                <a:ext uri="{FF2B5EF4-FFF2-40B4-BE49-F238E27FC236}">
                  <a16:creationId xmlns:a16="http://schemas.microsoft.com/office/drawing/2014/main" id="{AB13A629-C896-44B4-95C5-8DFD9CD6E1F1}"/>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0" name="Freeform: Shape 59">
              <a:extLst>
                <a:ext uri="{FF2B5EF4-FFF2-40B4-BE49-F238E27FC236}">
                  <a16:creationId xmlns:a16="http://schemas.microsoft.com/office/drawing/2014/main" id="{47451FC2-F73A-45EC-85CA-C77A7D1A579F}"/>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1" name="Freeform: Shape 60">
              <a:extLst>
                <a:ext uri="{FF2B5EF4-FFF2-40B4-BE49-F238E27FC236}">
                  <a16:creationId xmlns:a16="http://schemas.microsoft.com/office/drawing/2014/main" id="{B949F05E-8819-4120-8503-75F8529192F6}"/>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2" name="Freeform: Shape 61">
              <a:extLst>
                <a:ext uri="{FF2B5EF4-FFF2-40B4-BE49-F238E27FC236}">
                  <a16:creationId xmlns:a16="http://schemas.microsoft.com/office/drawing/2014/main" id="{824D4146-BBB7-4BD7-B73D-08F89545CF9F}"/>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3" name="Freeform: Shape 62">
              <a:extLst>
                <a:ext uri="{FF2B5EF4-FFF2-40B4-BE49-F238E27FC236}">
                  <a16:creationId xmlns:a16="http://schemas.microsoft.com/office/drawing/2014/main" id="{87DC32D6-0F8E-413D-AB1B-01436A4CB43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4" name="Freeform: Shape 63">
              <a:extLst>
                <a:ext uri="{FF2B5EF4-FFF2-40B4-BE49-F238E27FC236}">
                  <a16:creationId xmlns:a16="http://schemas.microsoft.com/office/drawing/2014/main" id="{E8CA6709-D925-4E05-BB4C-0BDB0349BB3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65" name="Freeform: Shape 64">
              <a:extLst>
                <a:ext uri="{FF2B5EF4-FFF2-40B4-BE49-F238E27FC236}">
                  <a16:creationId xmlns:a16="http://schemas.microsoft.com/office/drawing/2014/main" id="{6DE1B5DE-6344-44E7-93C7-564CE8B0A924}"/>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A60F606D-3DC0-4106-9323-01D1CE8ED900}"/>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7C92B1D5-644B-4A6B-AC3C-C664EB079FAF}"/>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81" name="Freeform: Shape 80">
              <a:extLst>
                <a:ext uri="{FF2B5EF4-FFF2-40B4-BE49-F238E27FC236}">
                  <a16:creationId xmlns:a16="http://schemas.microsoft.com/office/drawing/2014/main" id="{96F1D2B3-5D37-4739-8829-B7F3D723A967}"/>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grpSp>
        <p:nvGrpSpPr>
          <p:cNvPr id="19" name="Group 18">
            <a:extLst>
              <a:ext uri="{FF2B5EF4-FFF2-40B4-BE49-F238E27FC236}">
                <a16:creationId xmlns:a16="http://schemas.microsoft.com/office/drawing/2014/main" id="{309EF0E7-08EF-4968-AF63-4522C9F66997}"/>
              </a:ext>
            </a:extLst>
          </p:cNvPr>
          <p:cNvGrpSpPr/>
          <p:nvPr userDrawn="1"/>
        </p:nvGrpSpPr>
        <p:grpSpPr>
          <a:xfrm>
            <a:off x="1824000" y="10751881"/>
            <a:ext cx="3733404" cy="666390"/>
            <a:chOff x="426720" y="4976083"/>
            <a:chExt cx="1866702" cy="333195"/>
          </a:xfrm>
        </p:grpSpPr>
        <p:pic>
          <p:nvPicPr>
            <p:cNvPr id="20" name="Picture 2">
              <a:hlinkClick r:id="rId8"/>
              <a:extLst>
                <a:ext uri="{FF2B5EF4-FFF2-40B4-BE49-F238E27FC236}">
                  <a16:creationId xmlns:a16="http://schemas.microsoft.com/office/drawing/2014/main" id="{0500779C-5AB1-476F-A174-9205FC1C32B8}"/>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10097" y="4976083"/>
              <a:ext cx="333195" cy="333195"/>
            </a:xfrm>
            <a:prstGeom prst="rect">
              <a:avLst/>
            </a:prstGeom>
            <a:noFill/>
          </p:spPr>
        </p:pic>
        <p:pic>
          <p:nvPicPr>
            <p:cNvPr id="21" name="Picture 4">
              <a:hlinkClick r:id="rId10"/>
              <a:extLst>
                <a:ext uri="{FF2B5EF4-FFF2-40B4-BE49-F238E27FC236}">
                  <a16:creationId xmlns:a16="http://schemas.microsoft.com/office/drawing/2014/main" id="{4A5E8364-E883-486E-B906-1D2F7B39AB5B}"/>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93474" y="4976083"/>
              <a:ext cx="333195" cy="333195"/>
            </a:xfrm>
            <a:prstGeom prst="rect">
              <a:avLst/>
            </a:prstGeom>
            <a:noFill/>
          </p:spPr>
        </p:pic>
        <p:pic>
          <p:nvPicPr>
            <p:cNvPr id="22" name="Picture 5">
              <a:hlinkClick r:id="rId12"/>
              <a:extLst>
                <a:ext uri="{FF2B5EF4-FFF2-40B4-BE49-F238E27FC236}">
                  <a16:creationId xmlns:a16="http://schemas.microsoft.com/office/drawing/2014/main" id="{4BA83DD7-107F-4BD2-8BA0-250A101A2E44}"/>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76851" y="4976083"/>
              <a:ext cx="333195" cy="333195"/>
            </a:xfrm>
            <a:prstGeom prst="rect">
              <a:avLst/>
            </a:prstGeom>
            <a:noFill/>
          </p:spPr>
        </p:pic>
        <p:pic>
          <p:nvPicPr>
            <p:cNvPr id="23" name="Picture 6">
              <a:hlinkClick r:id="rId14"/>
              <a:extLst>
                <a:ext uri="{FF2B5EF4-FFF2-40B4-BE49-F238E27FC236}">
                  <a16:creationId xmlns:a16="http://schemas.microsoft.com/office/drawing/2014/main" id="{0EBD51BE-A122-4ED7-A914-A619F9393770}"/>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960227" y="4976083"/>
              <a:ext cx="333195" cy="333195"/>
            </a:xfrm>
            <a:prstGeom prst="rect">
              <a:avLst/>
            </a:prstGeom>
            <a:noFill/>
          </p:spPr>
        </p:pic>
        <p:pic>
          <p:nvPicPr>
            <p:cNvPr id="26" name="Picture 7">
              <a:hlinkClick r:id="rId16"/>
              <a:extLst>
                <a:ext uri="{FF2B5EF4-FFF2-40B4-BE49-F238E27FC236}">
                  <a16:creationId xmlns:a16="http://schemas.microsoft.com/office/drawing/2014/main" id="{02576D09-2564-4F8D-AD0E-B5D4BFAC7F3C}"/>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26720" y="4976083"/>
              <a:ext cx="333195" cy="333195"/>
            </a:xfrm>
            <a:prstGeom prst="rect">
              <a:avLst/>
            </a:prstGeom>
            <a:noFill/>
          </p:spPr>
        </p:pic>
      </p:grpSp>
      <p:sp>
        <p:nvSpPr>
          <p:cNvPr id="27" name="Rectangle 26">
            <a:extLst>
              <a:ext uri="{FF2B5EF4-FFF2-40B4-BE49-F238E27FC236}">
                <a16:creationId xmlns:a16="http://schemas.microsoft.com/office/drawing/2014/main" id="{4E54E351-4614-436C-9AAA-3D541A6053CB}"/>
              </a:ext>
            </a:extLst>
          </p:cNvPr>
          <p:cNvSpPr/>
          <p:nvPr userDrawn="1"/>
        </p:nvSpPr>
        <p:spPr>
          <a:xfrm>
            <a:off x="1824001" y="3686099"/>
            <a:ext cx="7337114"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18288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400" normalizeH="0" baseline="0" noProof="0">
                <a:ln>
                  <a:noFill/>
                </a:ln>
                <a:solidFill>
                  <a:srgbClr val="FFFFFF"/>
                </a:solidFill>
                <a:effectLst/>
                <a:uLnTx/>
                <a:uFillTx/>
                <a:latin typeface="+mn-lt"/>
                <a:ea typeface="+mn-ea"/>
                <a:cs typeface="+mn-cs"/>
              </a:rPr>
              <a:t>ABOUT CAPGEMINI INVENT</a:t>
            </a:r>
          </a:p>
        </p:txBody>
      </p:sp>
      <p:sp>
        <p:nvSpPr>
          <p:cNvPr id="28" name="Rectangle 27">
            <a:extLst>
              <a:ext uri="{FF2B5EF4-FFF2-40B4-BE49-F238E27FC236}">
                <a16:creationId xmlns:a16="http://schemas.microsoft.com/office/drawing/2014/main" id="{66686B2E-D660-4ED1-8550-F13F800F66CF}"/>
              </a:ext>
            </a:extLst>
          </p:cNvPr>
          <p:cNvSpPr/>
          <p:nvPr userDrawn="1"/>
        </p:nvSpPr>
        <p:spPr>
          <a:xfrm>
            <a:off x="1824000" y="4403064"/>
            <a:ext cx="13588200" cy="542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As the digital innovation, consulting and transformation brand of the Capgemini Group, Capgemini Invent helps </a:t>
            </a:r>
            <a:r>
              <a:rPr kumimoji="0" lang="en-US" sz="1800" b="0" i="0" u="none" strike="noStrike" kern="1200" cap="none" spc="0" normalizeH="0" baseline="0" noProof="0" err="1">
                <a:ln>
                  <a:noFill/>
                </a:ln>
                <a:solidFill>
                  <a:srgbClr val="FFFFFF"/>
                </a:solidFill>
                <a:effectLst/>
                <a:uLnTx/>
                <a:uFillTx/>
                <a:latin typeface="+mn-lt"/>
                <a:ea typeface="+mn-ea"/>
                <a:cs typeface="+mn-cs"/>
              </a:rPr>
              <a:t>CxOs</a:t>
            </a:r>
            <a:r>
              <a:rPr kumimoji="0" lang="en-US" sz="1800" b="0" i="0" u="none" strike="noStrike" kern="1200" cap="none" spc="0" normalizeH="0" baseline="0" noProof="0">
                <a:ln>
                  <a:noFill/>
                </a:ln>
                <a:solidFill>
                  <a:srgbClr val="FFFFFF"/>
                </a:solidFill>
                <a:effectLst/>
                <a:uLnTx/>
                <a:uFillTx/>
                <a:latin typeface="+mn-lt"/>
                <a:ea typeface="+mn-ea"/>
                <a:cs typeface="+mn-cs"/>
              </a:rPr>
              <a:t> envision and build what’s next for their organizations. Located in more than 30 offices and 22 creative studios around the world, its 6,000+ strong team combines strategy, technology, data science and creative design with deep industry expertise and insights, to develop new digital solutions and business models of the future.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n-lt"/>
                <a:ea typeface="+mn-ea"/>
                <a:cs typeface="+mn-cs"/>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 </a:t>
            </a:r>
            <a:r>
              <a:rPr kumimoji="0" lang="en-US" sz="1800" b="0" i="1" u="none" strike="noStrike" kern="1200" cap="none" spc="0" normalizeH="0" baseline="0" noProof="0">
                <a:ln>
                  <a:noFill/>
                </a:ln>
                <a:solidFill>
                  <a:srgbClr val="FFFFFF"/>
                </a:solidFill>
                <a:effectLst/>
                <a:uLnTx/>
                <a:uFillTx/>
                <a:latin typeface="+mn-lt"/>
                <a:ea typeface="+mn-ea"/>
                <a:cs typeface="+mn-cs"/>
              </a:rPr>
              <a:t>People matter, results count.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Ubuntu" panose="020B0504030602030204" pitchFamily="34" charset="0"/>
                <a:ea typeface="+mn-ea"/>
                <a:cs typeface="+mn-cs"/>
              </a:rPr>
              <a:t> </a:t>
            </a:r>
            <a:endParaRPr kumimoji="0" lang="fr-FR"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800" kern="1200">
                <a:solidFill>
                  <a:schemeClr val="bg1"/>
                </a:solidFill>
                <a:effectLst/>
                <a:latin typeface="+mn-lt"/>
                <a:ea typeface="+mn-ea"/>
                <a:cs typeface="+mn-cs"/>
              </a:rPr>
              <a:t>Visit us at </a:t>
            </a:r>
            <a:r>
              <a:rPr lang="de-DE" sz="1800">
                <a:solidFill>
                  <a:schemeClr val="bg1"/>
                </a:solidFill>
                <a:hlinkClick r:id="rId18">
                  <a:extLst>
                    <a:ext uri="{A12FA001-AC4F-418D-AE19-62706E023703}">
                      <ahyp:hlinkClr xmlns:ahyp="http://schemas.microsoft.com/office/drawing/2018/hyperlinkcolor" val="tx"/>
                    </a:ext>
                  </a:extLst>
                </a:hlinkClick>
              </a:rPr>
              <a:t>www.capgemini.com/invent</a:t>
            </a:r>
            <a:endParaRPr lang="en-US" sz="1800" u="sng" kern="1200">
              <a:solidFill>
                <a:schemeClr val="bg1"/>
              </a:solidFill>
              <a:effectLst/>
              <a:latin typeface="+mn-l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buntu" panose="020B0504030602030204" pitchFamily="34" charset="0"/>
              <a:ea typeface="+mn-ea"/>
              <a:cs typeface="+mn-cs"/>
            </a:endParaRPr>
          </a:p>
        </p:txBody>
      </p:sp>
      <p:sp>
        <p:nvSpPr>
          <p:cNvPr id="29" name="Rectangle 28">
            <a:extLst>
              <a:ext uri="{FF2B5EF4-FFF2-40B4-BE49-F238E27FC236}">
                <a16:creationId xmlns:a16="http://schemas.microsoft.com/office/drawing/2014/main" id="{1842BA9A-57B7-430E-A521-5AB6DE84B676}"/>
              </a:ext>
            </a:extLst>
          </p:cNvPr>
          <p:cNvSpPr/>
          <p:nvPr userDrawn="1"/>
        </p:nvSpPr>
        <p:spPr>
          <a:xfrm>
            <a:off x="1824000" y="12045186"/>
            <a:ext cx="6931224" cy="892552"/>
          </a:xfrm>
          <a:prstGeom prst="rect">
            <a:avLst/>
          </a:prstGeom>
        </p:spPr>
        <p:txBody>
          <a:bodyPr wrap="square" lIns="0" tIns="0" rIns="0" bIns="0" anchor="b" anchorCtr="0">
            <a:spAutoFit/>
          </a:bodyPr>
          <a:lstStyle/>
          <a:p>
            <a:pPr>
              <a:spcAft>
                <a:spcPts val="1200"/>
              </a:spcAft>
            </a:pPr>
            <a:r>
              <a:rPr lang="en-US" sz="1600" noProof="0">
                <a:solidFill>
                  <a:schemeClr val="bg1"/>
                </a:solidFill>
                <a:latin typeface="+mn-lt"/>
                <a:cs typeface="Arial"/>
              </a:rPr>
              <a:t>This presentation contains information that may be privileged or confidential and is the property of the Capgemini Group.</a:t>
            </a:r>
          </a:p>
          <a:p>
            <a:pPr>
              <a:spcAft>
                <a:spcPts val="1200"/>
              </a:spcAft>
            </a:pPr>
            <a:r>
              <a:rPr lang="en-US" sz="1600" noProof="0">
                <a:solidFill>
                  <a:schemeClr val="bg1"/>
                </a:solidFill>
                <a:latin typeface="+mn-lt"/>
                <a:cs typeface="Arial"/>
              </a:rPr>
              <a:t>© 2020 Capgemini Invent. All rights reserved.</a:t>
            </a:r>
          </a:p>
        </p:txBody>
      </p:sp>
    </p:spTree>
    <p:extLst>
      <p:ext uri="{BB962C8B-B14F-4D97-AF65-F5344CB8AC3E}">
        <p14:creationId xmlns:p14="http://schemas.microsoft.com/office/powerpoint/2010/main" val="1486648717"/>
      </p:ext>
    </p:extLst>
  </p:cSld>
  <p:clrMapOvr>
    <a:masterClrMapping/>
  </p:clrMapOvr>
  <p:extLst>
    <p:ext uri="{DCECCB84-F9BA-43D5-87BE-67443E8EF086}">
      <p15:sldGuideLst xmlns:p15="http://schemas.microsoft.com/office/powerpoint/2012/main">
        <p15:guide id="3" pos="5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12287250" y="504826"/>
            <a:ext cx="927734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9" y="409576"/>
            <a:ext cx="9639302"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1675284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Boiler Plat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811A24-065F-44D2-B35D-8655A620B8A1}"/>
              </a:ext>
            </a:extLst>
          </p:cNvPr>
          <p:cNvGrpSpPr/>
          <p:nvPr userDrawn="1"/>
        </p:nvGrpSpPr>
        <p:grpSpPr>
          <a:xfrm>
            <a:off x="-2" y="2133424"/>
            <a:ext cx="24396712" cy="11604148"/>
            <a:chOff x="-1" y="1066712"/>
            <a:chExt cx="12198356" cy="5802074"/>
          </a:xfrm>
        </p:grpSpPr>
        <p:pic>
          <p:nvPicPr>
            <p:cNvPr id="30" name="Picture 29">
              <a:extLst>
                <a:ext uri="{FF2B5EF4-FFF2-40B4-BE49-F238E27FC236}">
                  <a16:creationId xmlns:a16="http://schemas.microsoft.com/office/drawing/2014/main" id="{6EC37181-73E0-4FEF-8F03-198409286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523"/>
            <a:stretch/>
          </p:blipFill>
          <p:spPr>
            <a:xfrm flipH="1" flipV="1">
              <a:off x="-1" y="1066712"/>
              <a:ext cx="12192000" cy="5791288"/>
            </a:xfrm>
            <a:prstGeom prst="rect">
              <a:avLst/>
            </a:prstGeom>
          </p:spPr>
        </p:pic>
        <p:pic>
          <p:nvPicPr>
            <p:cNvPr id="33" name="Picture 32">
              <a:extLst>
                <a:ext uri="{FF2B5EF4-FFF2-40B4-BE49-F238E27FC236}">
                  <a16:creationId xmlns:a16="http://schemas.microsoft.com/office/drawing/2014/main" id="{E00F7EA5-6C80-4BFF-AD64-48FC3A6C4A3B}"/>
                </a:ext>
              </a:extLst>
            </p:cNvPr>
            <p:cNvPicPr>
              <a:picLocks noChangeAspect="1"/>
            </p:cNvPicPr>
            <p:nvPr userDrawn="1"/>
          </p:nvPicPr>
          <p:blipFill>
            <a:blip r:embed="rId4"/>
            <a:stretch>
              <a:fillRect/>
            </a:stretch>
          </p:blipFill>
          <p:spPr>
            <a:xfrm rot="10800000">
              <a:off x="8688680" y="1077498"/>
              <a:ext cx="3509675" cy="5791288"/>
            </a:xfrm>
            <a:prstGeom prst="rect">
              <a:avLst/>
            </a:prstGeom>
          </p:spPr>
        </p:pic>
      </p:grpSp>
      <p:graphicFrame>
        <p:nvGraphicFramePr>
          <p:cNvPr id="3" name="Object 2" hidden="1">
            <a:extLst>
              <a:ext uri="{FF2B5EF4-FFF2-40B4-BE49-F238E27FC236}">
                <a16:creationId xmlns:a16="http://schemas.microsoft.com/office/drawing/2014/main" id="{84DA10A8-ECF8-43A8-8755-7F9B9F9292E7}"/>
              </a:ext>
            </a:extLst>
          </p:cNvPr>
          <p:cNvGraphicFramePr>
            <a:graphicFrameLocks noChangeAspect="1"/>
          </p:cNvGraphicFramePr>
          <p:nvPr userDrawn="1">
            <p:custDataLst>
              <p:tags r:id="rId1"/>
            </p:custDataLst>
            <p:extLst>
              <p:ext uri="{D42A27DB-BD31-4B8C-83A1-F6EECF244321}">
                <p14:modId xmlns:p14="http://schemas.microsoft.com/office/powerpoint/2010/main" val="31513372"/>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a:extLst>
                          <a:ext uri="{FF2B5EF4-FFF2-40B4-BE49-F238E27FC236}">
                            <a16:creationId xmlns:a16="http://schemas.microsoft.com/office/drawing/2014/main" id="{84DA10A8-ECF8-43A8-8755-7F9B9F9292E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5" name="Rectangle 24">
            <a:hlinkClick r:id="rId7"/>
            <a:extLst>
              <a:ext uri="{FF2B5EF4-FFF2-40B4-BE49-F238E27FC236}">
                <a16:creationId xmlns:a16="http://schemas.microsoft.com/office/drawing/2014/main" id="{9F81E28A-4FC1-4C3D-8EEF-F0B729859246}"/>
              </a:ext>
            </a:extLst>
          </p:cNvPr>
          <p:cNvSpPr/>
          <p:nvPr userDrawn="1"/>
        </p:nvSpPr>
        <p:spPr>
          <a:xfrm>
            <a:off x="12666978" y="11643998"/>
            <a:ext cx="4672176" cy="249352"/>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bg1"/>
              </a:solidFill>
              <a:latin typeface="+mj-lt"/>
            </a:endParaRPr>
          </a:p>
        </p:txBody>
      </p:sp>
      <p:grpSp>
        <p:nvGrpSpPr>
          <p:cNvPr id="56" name="Graphic 4">
            <a:extLst>
              <a:ext uri="{FF2B5EF4-FFF2-40B4-BE49-F238E27FC236}">
                <a16:creationId xmlns:a16="http://schemas.microsoft.com/office/drawing/2014/main" id="{73331263-39FE-43F6-90B6-ABA2B25004DD}"/>
              </a:ext>
            </a:extLst>
          </p:cNvPr>
          <p:cNvGrpSpPr>
            <a:grpSpLocks/>
          </p:cNvGrpSpPr>
          <p:nvPr userDrawn="1"/>
        </p:nvGrpSpPr>
        <p:grpSpPr>
          <a:xfrm>
            <a:off x="1824001" y="973322"/>
            <a:ext cx="7114122" cy="1092300"/>
            <a:chOff x="3176111" y="1257136"/>
            <a:chExt cx="5719756" cy="878207"/>
          </a:xfrm>
        </p:grpSpPr>
        <p:sp>
          <p:nvSpPr>
            <p:cNvPr id="57" name="Freeform: Shape 56">
              <a:extLst>
                <a:ext uri="{FF2B5EF4-FFF2-40B4-BE49-F238E27FC236}">
                  <a16:creationId xmlns:a16="http://schemas.microsoft.com/office/drawing/2014/main" id="{161AB4A7-8D84-4B95-9698-9F755DDD2933}"/>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8" name="Freeform: Shape 57">
              <a:extLst>
                <a:ext uri="{FF2B5EF4-FFF2-40B4-BE49-F238E27FC236}">
                  <a16:creationId xmlns:a16="http://schemas.microsoft.com/office/drawing/2014/main" id="{DCEBB8F3-E8CD-4A50-8F6D-BF2EF29CC39D}"/>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59" name="Freeform: Shape 58">
              <a:extLst>
                <a:ext uri="{FF2B5EF4-FFF2-40B4-BE49-F238E27FC236}">
                  <a16:creationId xmlns:a16="http://schemas.microsoft.com/office/drawing/2014/main" id="{AB13A629-C896-44B4-95C5-8DFD9CD6E1F1}"/>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0" name="Freeform: Shape 59">
              <a:extLst>
                <a:ext uri="{FF2B5EF4-FFF2-40B4-BE49-F238E27FC236}">
                  <a16:creationId xmlns:a16="http://schemas.microsoft.com/office/drawing/2014/main" id="{47451FC2-F73A-45EC-85CA-C77A7D1A579F}"/>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1" name="Freeform: Shape 60">
              <a:extLst>
                <a:ext uri="{FF2B5EF4-FFF2-40B4-BE49-F238E27FC236}">
                  <a16:creationId xmlns:a16="http://schemas.microsoft.com/office/drawing/2014/main" id="{B949F05E-8819-4120-8503-75F8529192F6}"/>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2" name="Freeform: Shape 61">
              <a:extLst>
                <a:ext uri="{FF2B5EF4-FFF2-40B4-BE49-F238E27FC236}">
                  <a16:creationId xmlns:a16="http://schemas.microsoft.com/office/drawing/2014/main" id="{824D4146-BBB7-4BD7-B73D-08F89545CF9F}"/>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3" name="Freeform: Shape 62">
              <a:extLst>
                <a:ext uri="{FF2B5EF4-FFF2-40B4-BE49-F238E27FC236}">
                  <a16:creationId xmlns:a16="http://schemas.microsoft.com/office/drawing/2014/main" id="{87DC32D6-0F8E-413D-AB1B-01436A4CB438}"/>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4" name="Freeform: Shape 63">
              <a:extLst>
                <a:ext uri="{FF2B5EF4-FFF2-40B4-BE49-F238E27FC236}">
                  <a16:creationId xmlns:a16="http://schemas.microsoft.com/office/drawing/2014/main" id="{E8CA6709-D925-4E05-BB4C-0BDB0349BB3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65" name="Freeform: Shape 64">
              <a:extLst>
                <a:ext uri="{FF2B5EF4-FFF2-40B4-BE49-F238E27FC236}">
                  <a16:creationId xmlns:a16="http://schemas.microsoft.com/office/drawing/2014/main" id="{6DE1B5DE-6344-44E7-93C7-564CE8B0A924}"/>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A60F606D-3DC0-4106-9323-01D1CE8ED900}"/>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7C92B1D5-644B-4A6B-AC3C-C664EB079FAF}"/>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81" name="Freeform: Shape 80">
              <a:extLst>
                <a:ext uri="{FF2B5EF4-FFF2-40B4-BE49-F238E27FC236}">
                  <a16:creationId xmlns:a16="http://schemas.microsoft.com/office/drawing/2014/main" id="{96F1D2B3-5D37-4739-8829-B7F3D723A967}"/>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grpSp>
        <p:nvGrpSpPr>
          <p:cNvPr id="19" name="Group 18">
            <a:extLst>
              <a:ext uri="{FF2B5EF4-FFF2-40B4-BE49-F238E27FC236}">
                <a16:creationId xmlns:a16="http://schemas.microsoft.com/office/drawing/2014/main" id="{309EF0E7-08EF-4968-AF63-4522C9F66997}"/>
              </a:ext>
            </a:extLst>
          </p:cNvPr>
          <p:cNvGrpSpPr/>
          <p:nvPr userDrawn="1"/>
        </p:nvGrpSpPr>
        <p:grpSpPr>
          <a:xfrm>
            <a:off x="1824000" y="10751881"/>
            <a:ext cx="3733404" cy="666390"/>
            <a:chOff x="426720" y="4976083"/>
            <a:chExt cx="1866702" cy="333195"/>
          </a:xfrm>
        </p:grpSpPr>
        <p:pic>
          <p:nvPicPr>
            <p:cNvPr id="20" name="Picture 2">
              <a:hlinkClick r:id="rId8"/>
              <a:extLst>
                <a:ext uri="{FF2B5EF4-FFF2-40B4-BE49-F238E27FC236}">
                  <a16:creationId xmlns:a16="http://schemas.microsoft.com/office/drawing/2014/main" id="{0500779C-5AB1-476F-A174-9205FC1C32B8}"/>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810097" y="4976083"/>
              <a:ext cx="333195" cy="333195"/>
            </a:xfrm>
            <a:prstGeom prst="rect">
              <a:avLst/>
            </a:prstGeom>
            <a:noFill/>
          </p:spPr>
        </p:pic>
        <p:pic>
          <p:nvPicPr>
            <p:cNvPr id="21" name="Picture 4">
              <a:hlinkClick r:id="rId10"/>
              <a:extLst>
                <a:ext uri="{FF2B5EF4-FFF2-40B4-BE49-F238E27FC236}">
                  <a16:creationId xmlns:a16="http://schemas.microsoft.com/office/drawing/2014/main" id="{4A5E8364-E883-486E-B906-1D2F7B39AB5B}"/>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93474" y="4976083"/>
              <a:ext cx="333195" cy="333195"/>
            </a:xfrm>
            <a:prstGeom prst="rect">
              <a:avLst/>
            </a:prstGeom>
            <a:noFill/>
          </p:spPr>
        </p:pic>
        <p:pic>
          <p:nvPicPr>
            <p:cNvPr id="22" name="Picture 5">
              <a:hlinkClick r:id="rId12"/>
              <a:extLst>
                <a:ext uri="{FF2B5EF4-FFF2-40B4-BE49-F238E27FC236}">
                  <a16:creationId xmlns:a16="http://schemas.microsoft.com/office/drawing/2014/main" id="{4BA83DD7-107F-4BD2-8BA0-250A101A2E44}"/>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576851" y="4976083"/>
              <a:ext cx="333195" cy="333195"/>
            </a:xfrm>
            <a:prstGeom prst="rect">
              <a:avLst/>
            </a:prstGeom>
            <a:noFill/>
          </p:spPr>
        </p:pic>
        <p:pic>
          <p:nvPicPr>
            <p:cNvPr id="23" name="Picture 6">
              <a:hlinkClick r:id="rId14"/>
              <a:extLst>
                <a:ext uri="{FF2B5EF4-FFF2-40B4-BE49-F238E27FC236}">
                  <a16:creationId xmlns:a16="http://schemas.microsoft.com/office/drawing/2014/main" id="{0EBD51BE-A122-4ED7-A914-A619F9393770}"/>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960227" y="4976083"/>
              <a:ext cx="333195" cy="333195"/>
            </a:xfrm>
            <a:prstGeom prst="rect">
              <a:avLst/>
            </a:prstGeom>
            <a:noFill/>
          </p:spPr>
        </p:pic>
        <p:pic>
          <p:nvPicPr>
            <p:cNvPr id="26" name="Picture 7">
              <a:hlinkClick r:id="rId16"/>
              <a:extLst>
                <a:ext uri="{FF2B5EF4-FFF2-40B4-BE49-F238E27FC236}">
                  <a16:creationId xmlns:a16="http://schemas.microsoft.com/office/drawing/2014/main" id="{02576D09-2564-4F8D-AD0E-B5D4BFAC7F3C}"/>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426720" y="4976083"/>
              <a:ext cx="333195" cy="333195"/>
            </a:xfrm>
            <a:prstGeom prst="rect">
              <a:avLst/>
            </a:prstGeom>
            <a:noFill/>
          </p:spPr>
        </p:pic>
      </p:grpSp>
      <p:sp>
        <p:nvSpPr>
          <p:cNvPr id="27" name="Rectangle 26">
            <a:extLst>
              <a:ext uri="{FF2B5EF4-FFF2-40B4-BE49-F238E27FC236}">
                <a16:creationId xmlns:a16="http://schemas.microsoft.com/office/drawing/2014/main" id="{4E54E351-4614-436C-9AAA-3D541A6053CB}"/>
              </a:ext>
            </a:extLst>
          </p:cNvPr>
          <p:cNvSpPr/>
          <p:nvPr userDrawn="1"/>
        </p:nvSpPr>
        <p:spPr>
          <a:xfrm>
            <a:off x="1824001" y="3686099"/>
            <a:ext cx="7337114" cy="4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1828800" rtl="0" eaLnBrk="1" fontAlgn="auto" latinLnBrk="0" hangingPunct="1">
              <a:lnSpc>
                <a:spcPts val="4000"/>
              </a:lnSpc>
              <a:spcBef>
                <a:spcPts val="0"/>
              </a:spcBef>
              <a:spcAft>
                <a:spcPts val="0"/>
              </a:spcAft>
              <a:buClrTx/>
              <a:buSzTx/>
              <a:buFontTx/>
              <a:buNone/>
              <a:tabLst/>
              <a:defRPr/>
            </a:pPr>
            <a:r>
              <a:rPr kumimoji="0" lang="en-US" sz="2800" b="0" i="0" u="none" strike="noStrike" kern="1200" cap="none" spc="400" normalizeH="0" baseline="0" noProof="0">
                <a:ln>
                  <a:noFill/>
                </a:ln>
                <a:solidFill>
                  <a:schemeClr val="tx1"/>
                </a:solidFill>
                <a:effectLst/>
                <a:uLnTx/>
                <a:uFillTx/>
                <a:latin typeface="+mn-lt"/>
                <a:ea typeface="+mn-ea"/>
                <a:cs typeface="+mn-cs"/>
              </a:rPr>
              <a:t>ABOUT CAPGEMINI INVENT</a:t>
            </a:r>
          </a:p>
        </p:txBody>
      </p:sp>
      <p:sp>
        <p:nvSpPr>
          <p:cNvPr id="28" name="Rectangle 27">
            <a:extLst>
              <a:ext uri="{FF2B5EF4-FFF2-40B4-BE49-F238E27FC236}">
                <a16:creationId xmlns:a16="http://schemas.microsoft.com/office/drawing/2014/main" id="{66686B2E-D660-4ED1-8550-F13F800F66CF}"/>
              </a:ext>
            </a:extLst>
          </p:cNvPr>
          <p:cNvSpPr/>
          <p:nvPr userDrawn="1"/>
        </p:nvSpPr>
        <p:spPr>
          <a:xfrm>
            <a:off x="1824000" y="4403064"/>
            <a:ext cx="13588200" cy="542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As the digital innovation, consulting and transformation brand of the Capgemini Group, Capgemini Invent helps </a:t>
            </a:r>
            <a:r>
              <a:rPr kumimoji="0" lang="en-US" sz="1800" b="0" i="0" u="none" strike="noStrike" kern="1200" cap="none" spc="0" normalizeH="0" baseline="0" noProof="0" err="1">
                <a:ln>
                  <a:noFill/>
                </a:ln>
                <a:solidFill>
                  <a:schemeClr val="tx1"/>
                </a:solidFill>
                <a:effectLst/>
                <a:uLnTx/>
                <a:uFillTx/>
                <a:latin typeface="+mn-lt"/>
                <a:ea typeface="+mn-ea"/>
                <a:cs typeface="+mn-cs"/>
              </a:rPr>
              <a:t>CxOs</a:t>
            </a:r>
            <a:r>
              <a:rPr kumimoji="0" lang="en-US" sz="1800" b="0" i="0" u="none" strike="noStrike" kern="1200" cap="none" spc="0" normalizeH="0" baseline="0" noProof="0">
                <a:ln>
                  <a:noFill/>
                </a:ln>
                <a:solidFill>
                  <a:schemeClr val="tx1"/>
                </a:solidFill>
                <a:effectLst/>
                <a:uLnTx/>
                <a:uFillTx/>
                <a:latin typeface="+mn-lt"/>
                <a:ea typeface="+mn-ea"/>
                <a:cs typeface="+mn-cs"/>
              </a:rPr>
              <a:t> envision and build what’s next for their organizations. Located in more than 30 offices and 22 creative studios around the world, its 6,000+ strong team combines strategy, technology, data science and creative design with deep industry expertise and insights, to develop new digital solutions and business models of the future.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Capgemini Invent is an integral part of Capgemini, a global leader in consulting, technology services and digital transformation. The Group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almost 220,000 team members in more than 40 countries. The Group reported 2019 global revenues of EUR 14.1 billion. </a:t>
            </a:r>
            <a:r>
              <a:rPr kumimoji="0" lang="en-US" sz="1800" b="0" i="1" u="none" strike="noStrike" kern="1200" cap="none" spc="0" normalizeH="0" baseline="0" noProof="0">
                <a:ln>
                  <a:noFill/>
                </a:ln>
                <a:solidFill>
                  <a:schemeClr val="tx1"/>
                </a:solidFill>
                <a:effectLst/>
                <a:uLnTx/>
                <a:uFillTx/>
                <a:latin typeface="+mn-lt"/>
                <a:ea typeface="+mn-ea"/>
                <a:cs typeface="+mn-cs"/>
              </a:rPr>
              <a:t>People matter, results count.</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chemeClr val="tx1"/>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solidFill>
                <a:effectLst/>
                <a:uLnTx/>
                <a:uFillTx/>
                <a:latin typeface="Ubuntu" panose="020B0504030602030204" pitchFamily="34" charset="0"/>
                <a:ea typeface="+mn-ea"/>
                <a:cs typeface="+mn-cs"/>
              </a:rPr>
              <a:t> </a:t>
            </a:r>
            <a:endParaRPr kumimoji="0" lang="fr-FR" sz="1800" b="0" i="0" u="none" strike="noStrike" kern="1200" cap="none" spc="0" normalizeH="0" baseline="0" noProof="0">
              <a:ln>
                <a:noFill/>
              </a:ln>
              <a:solidFill>
                <a:schemeClr val="tx1"/>
              </a:solidFill>
              <a:effectLst/>
              <a:uLnTx/>
              <a:uFillTx/>
              <a:latin typeface="Ubuntu" panose="020B0504030602030204" pitchFamily="34" charset="0"/>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Visit us at </a:t>
            </a:r>
            <a:r>
              <a:rPr lang="de-DE" sz="1800">
                <a:solidFill>
                  <a:schemeClr val="tx1"/>
                </a:solidFill>
                <a:hlinkClick r:id="rId18">
                  <a:extLst>
                    <a:ext uri="{A12FA001-AC4F-418D-AE19-62706E023703}">
                      <ahyp:hlinkClr xmlns:ahyp="http://schemas.microsoft.com/office/drawing/2018/hyperlinkcolor" val="tx"/>
                    </a:ext>
                  </a:extLst>
                </a:hlinkClick>
              </a:rPr>
              <a:t>www.capgemini.com/invent</a:t>
            </a:r>
            <a:endParaRPr lang="en-US" sz="1800" u="sng" kern="1200">
              <a:solidFill>
                <a:schemeClr val="tx1"/>
              </a:solidFill>
              <a:effectLst/>
              <a:latin typeface="+mn-lt"/>
              <a:ea typeface="+mn-ea"/>
              <a:cs typeface="+mn-cs"/>
            </a:endParaRPr>
          </a:p>
        </p:txBody>
      </p:sp>
      <p:sp>
        <p:nvSpPr>
          <p:cNvPr id="29" name="Rectangle 28">
            <a:extLst>
              <a:ext uri="{FF2B5EF4-FFF2-40B4-BE49-F238E27FC236}">
                <a16:creationId xmlns:a16="http://schemas.microsoft.com/office/drawing/2014/main" id="{1842BA9A-57B7-430E-A521-5AB6DE84B676}"/>
              </a:ext>
            </a:extLst>
          </p:cNvPr>
          <p:cNvSpPr/>
          <p:nvPr userDrawn="1"/>
        </p:nvSpPr>
        <p:spPr>
          <a:xfrm>
            <a:off x="1824000" y="12045186"/>
            <a:ext cx="6931224" cy="892552"/>
          </a:xfrm>
          <a:prstGeom prst="rect">
            <a:avLst/>
          </a:prstGeom>
        </p:spPr>
        <p:txBody>
          <a:bodyPr wrap="square" lIns="0" tIns="0" rIns="0" bIns="0" anchor="b" anchorCtr="0">
            <a:spAutoFit/>
          </a:bodyPr>
          <a:lstStyle/>
          <a:p>
            <a:pPr>
              <a:spcAft>
                <a:spcPts val="1200"/>
              </a:spcAft>
            </a:pPr>
            <a:r>
              <a:rPr lang="en-US" sz="1600" noProof="0">
                <a:solidFill>
                  <a:schemeClr val="tx1"/>
                </a:solidFill>
                <a:latin typeface="+mn-lt"/>
                <a:cs typeface="Arial"/>
              </a:rPr>
              <a:t>This presentation contains information that may be privileged or confidential and is the property of the Capgemini Group.</a:t>
            </a:r>
          </a:p>
          <a:p>
            <a:pPr>
              <a:spcAft>
                <a:spcPts val="1200"/>
              </a:spcAft>
            </a:pPr>
            <a:r>
              <a:rPr lang="en-US" sz="1600" noProof="0">
                <a:solidFill>
                  <a:schemeClr val="tx1"/>
                </a:solidFill>
                <a:latin typeface="+mn-lt"/>
                <a:cs typeface="Arial"/>
              </a:rPr>
              <a:t>© 2020 Capgemini Invent. All rights reserved.</a:t>
            </a:r>
          </a:p>
        </p:txBody>
      </p:sp>
    </p:spTree>
    <p:extLst>
      <p:ext uri="{BB962C8B-B14F-4D97-AF65-F5344CB8AC3E}">
        <p14:creationId xmlns:p14="http://schemas.microsoft.com/office/powerpoint/2010/main" val="3968317884"/>
      </p:ext>
    </p:extLst>
  </p:cSld>
  <p:clrMapOvr>
    <a:masterClrMapping/>
  </p:clrMapOvr>
  <p:extLst>
    <p:ext uri="{DCECCB84-F9BA-43D5-87BE-67443E8EF086}">
      <p15:sldGuideLst xmlns:p15="http://schemas.microsoft.com/office/powerpoint/2012/main">
        <p15:guide id="3" pos="57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vert="horz" lIns="0" tIns="180000" rIns="0" bIns="0" rtlCol="0" anchor="t">
            <a:noAutofit/>
          </a:bodyPr>
          <a:lstStyle>
            <a:lvl1pPr>
              <a:defRPr lang="en-GB" sz="4800" dirty="0">
                <a:latin typeface="+mj-lt"/>
              </a:defRPr>
            </a:lvl1pPr>
          </a:lstStyle>
          <a:p>
            <a:pPr lvl="0"/>
            <a:r>
              <a:rPr lang="en-US"/>
              <a:t>Click to edit Master title style</a:t>
            </a:r>
            <a:endParaRPr lang="en-GB"/>
          </a:p>
        </p:txBody>
      </p:sp>
      <p:sp>
        <p:nvSpPr>
          <p:cNvPr id="4" name="Text Placeholder 3">
            <a:extLst>
              <a:ext uri="{FF2B5EF4-FFF2-40B4-BE49-F238E27FC236}">
                <a16:creationId xmlns:a16="http://schemas.microsoft.com/office/drawing/2014/main" id="{FCDC1DAF-FA54-4035-B88E-1CB82CABF927}"/>
              </a:ext>
            </a:extLst>
          </p:cNvPr>
          <p:cNvSpPr>
            <a:spLocks noGrp="1"/>
          </p:cNvSpPr>
          <p:nvPr>
            <p:ph type="body" sz="quarter" idx="10"/>
          </p:nvPr>
        </p:nvSpPr>
        <p:spPr>
          <a:xfrm>
            <a:off x="1099078" y="2682877"/>
            <a:ext cx="22183200" cy="9502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1" name="Slide Number Placeholder 5">
            <a:extLst>
              <a:ext uri="{FF2B5EF4-FFF2-40B4-BE49-F238E27FC236}">
                <a16:creationId xmlns:a16="http://schemas.microsoft.com/office/drawing/2014/main" id="{7DBE8046-FFB1-4DCE-AAF6-BD1E46B44998}"/>
              </a:ext>
            </a:extLst>
          </p:cNvPr>
          <p:cNvSpPr>
            <a:spLocks noGrp="1"/>
          </p:cNvSpPr>
          <p:nvPr>
            <p:ph type="sldNum" sz="quarter" idx="4"/>
          </p:nvPr>
        </p:nvSpPr>
        <p:spPr>
          <a:xfrm>
            <a:off x="22815903" y="13083536"/>
            <a:ext cx="465330" cy="318924"/>
          </a:xfrm>
          <a:prstGeom prst="rect">
            <a:avLst/>
          </a:prstGeom>
        </p:spPr>
        <p:txBody>
          <a:bodyPr lIns="0" tIns="36000" rIns="0" bIns="36000" anchor="ctr"/>
          <a:lstStyle>
            <a:lvl1pPr>
              <a:defRPr lang="en-US" sz="1600" smtClean="0">
                <a:solidFill>
                  <a:schemeClr val="bg1">
                    <a:lumMod val="65000"/>
                  </a:schemeClr>
                </a:solidFill>
                <a:latin typeface="Ubuntu" panose="020B0504030602030204" pitchFamily="34" charset="0"/>
              </a:defRPr>
            </a:lvl1pPr>
          </a:lstStyle>
          <a:p>
            <a:pPr algn="r">
              <a:spcBef>
                <a:spcPts val="2000"/>
              </a:spcBef>
            </a:pPr>
            <a:fld id="{5D9A5160-6218-4E5A-B9E6-B93E3DAE377C}" type="slidenum">
              <a:rPr lang="sv-SE" smtClean="0"/>
              <a:pPr algn="r">
                <a:spcBef>
                  <a:spcPts val="2000"/>
                </a:spcBef>
              </a:pPr>
              <a:t>‹#›</a:t>
            </a:fld>
            <a:endParaRPr lang="sv-SE"/>
          </a:p>
        </p:txBody>
      </p:sp>
      <p:sp>
        <p:nvSpPr>
          <p:cNvPr id="14" name="Footer Placeholder 9">
            <a:extLst>
              <a:ext uri="{FF2B5EF4-FFF2-40B4-BE49-F238E27FC236}">
                <a16:creationId xmlns:a16="http://schemas.microsoft.com/office/drawing/2014/main" id="{993D02ED-AF3D-476E-BCBD-26F46D340026}"/>
              </a:ext>
            </a:extLst>
          </p:cNvPr>
          <p:cNvSpPr>
            <a:spLocks noGrp="1"/>
          </p:cNvSpPr>
          <p:nvPr>
            <p:ph type="ftr" sz="quarter" idx="3"/>
          </p:nvPr>
        </p:nvSpPr>
        <p:spPr>
          <a:xfrm>
            <a:off x="1101726" y="13119887"/>
            <a:ext cx="9433048" cy="246222"/>
          </a:xfrm>
          <a:prstGeom prst="rect">
            <a:avLst/>
          </a:prstGeom>
        </p:spPr>
        <p:txBody>
          <a:bodyPr lIns="0" tIns="36000" rIns="0" bIns="36000" anchor="ctr"/>
          <a:lstStyle>
            <a:lvl1pPr algn="l">
              <a:defRPr lang="en-US" sz="1600" smtClean="0">
                <a:solidFill>
                  <a:schemeClr val="bg1">
                    <a:lumMod val="65000"/>
                  </a:schemeClr>
                </a:solidFill>
                <a:latin typeface="Ubuntu" panose="020B0504030602030204" pitchFamily="34" charset="0"/>
              </a:defRPr>
            </a:lvl1pPr>
          </a:lstStyle>
          <a:p>
            <a:pPr>
              <a:spcBef>
                <a:spcPts val="2000"/>
              </a:spcBef>
            </a:pPr>
            <a:r>
              <a:rPr lang="sv-SE"/>
              <a:t>Invent 2021 | Templates Country Implementation</a:t>
            </a:r>
          </a:p>
        </p:txBody>
      </p:sp>
      <p:sp>
        <p:nvSpPr>
          <p:cNvPr id="15" name="Date Placeholder 2">
            <a:extLst>
              <a:ext uri="{FF2B5EF4-FFF2-40B4-BE49-F238E27FC236}">
                <a16:creationId xmlns:a16="http://schemas.microsoft.com/office/drawing/2014/main" id="{809CAF89-C047-4920-B22C-1560491D3C5D}"/>
              </a:ext>
            </a:extLst>
          </p:cNvPr>
          <p:cNvSpPr>
            <a:spLocks noGrp="1"/>
          </p:cNvSpPr>
          <p:nvPr>
            <p:ph type="dt" sz="half" idx="2"/>
          </p:nvPr>
        </p:nvSpPr>
        <p:spPr>
          <a:xfrm>
            <a:off x="18384688" y="13119887"/>
            <a:ext cx="4238484" cy="246222"/>
          </a:xfrm>
          <a:prstGeom prst="rect">
            <a:avLst/>
          </a:prstGeom>
        </p:spPr>
        <p:txBody>
          <a:bodyPr lIns="0" tIns="36000" rIns="0" bIns="36000" anchor="ctr"/>
          <a:lstStyle>
            <a:lvl1pPr algn="r">
              <a:defRPr lang="en-US" sz="1600" kern="1200" dirty="0">
                <a:solidFill>
                  <a:schemeClr val="bg1">
                    <a:lumMod val="65000"/>
                  </a:schemeClr>
                </a:solidFill>
                <a:latin typeface="Ubuntu" panose="020B0504030602030204" pitchFamily="34" charset="0"/>
                <a:ea typeface="+mn-ea"/>
                <a:cs typeface="+mn-cs"/>
              </a:defRPr>
            </a:lvl1pPr>
          </a:lstStyle>
          <a:p>
            <a:pPr>
              <a:spcBef>
                <a:spcPts val="2000"/>
              </a:spcBef>
            </a:pPr>
            <a:r>
              <a:rPr lang="en-US"/>
              <a:t>© Capgemini Invent 2021. All rights reserved.</a:t>
            </a:r>
          </a:p>
        </p:txBody>
      </p:sp>
    </p:spTree>
    <p:extLst>
      <p:ext uri="{BB962C8B-B14F-4D97-AF65-F5344CB8AC3E}">
        <p14:creationId xmlns:p14="http://schemas.microsoft.com/office/powerpoint/2010/main" val="2240949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30E9-5D32-4426-8B35-4023673F508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A0C867B-B82A-4277-802F-96EF1ACBCBF1}"/>
              </a:ext>
            </a:extLst>
          </p:cNvPr>
          <p:cNvSpPr>
            <a:spLocks noGrp="1"/>
          </p:cNvSpPr>
          <p:nvPr>
            <p:ph type="sldNum" sz="quarter" idx="12"/>
          </p:nvPr>
        </p:nvSpPr>
        <p:spPr/>
        <p:txBody>
          <a:bodyPr/>
          <a:lstStyle/>
          <a:p>
            <a:pPr algn="r">
              <a:spcBef>
                <a:spcPts val="2000"/>
              </a:spcBef>
            </a:pPr>
            <a:fld id="{5D9A5160-6218-4E5A-B9E6-B93E3DAE377C}" type="slidenum">
              <a:rPr lang="en-US" smtClean="0"/>
              <a:pPr algn="r">
                <a:spcBef>
                  <a:spcPts val="2000"/>
                </a:spcBef>
              </a:pPr>
              <a:t>‹#›</a:t>
            </a:fld>
            <a:endParaRPr lang="en-US"/>
          </a:p>
        </p:txBody>
      </p:sp>
      <p:sp>
        <p:nvSpPr>
          <p:cNvPr id="6" name="Footer Placeholder 9">
            <a:extLst>
              <a:ext uri="{FF2B5EF4-FFF2-40B4-BE49-F238E27FC236}">
                <a16:creationId xmlns:a16="http://schemas.microsoft.com/office/drawing/2014/main" id="{913BA0FE-ED0C-4B69-A03E-55178DE2B7C2}"/>
              </a:ext>
            </a:extLst>
          </p:cNvPr>
          <p:cNvSpPr>
            <a:spLocks noGrp="1"/>
          </p:cNvSpPr>
          <p:nvPr>
            <p:ph type="ftr" sz="quarter" idx="3"/>
          </p:nvPr>
        </p:nvSpPr>
        <p:spPr>
          <a:xfrm>
            <a:off x="1101726" y="13119887"/>
            <a:ext cx="9433048" cy="246222"/>
          </a:xfrm>
          <a:prstGeom prst="rect">
            <a:avLst/>
          </a:prstGeom>
        </p:spPr>
        <p:txBody>
          <a:bodyPr lIns="0" tIns="36000" rIns="0" bIns="36000" anchor="ctr"/>
          <a:lstStyle>
            <a:lvl1pPr algn="l">
              <a:defRPr lang="en-US" sz="1600" smtClean="0">
                <a:solidFill>
                  <a:schemeClr val="bg1">
                    <a:lumMod val="65000"/>
                  </a:schemeClr>
                </a:solidFill>
                <a:latin typeface="Ubuntu" panose="020B0504030602030204" pitchFamily="34" charset="0"/>
              </a:defRPr>
            </a:lvl1pPr>
          </a:lstStyle>
          <a:p>
            <a:pPr>
              <a:spcBef>
                <a:spcPts val="2000"/>
              </a:spcBef>
            </a:pPr>
            <a:r>
              <a:rPr lang="sv-SE"/>
              <a:t>Invent 2021 | Templates Country Implementation</a:t>
            </a:r>
          </a:p>
        </p:txBody>
      </p:sp>
      <p:sp>
        <p:nvSpPr>
          <p:cNvPr id="7" name="Date Placeholder 2">
            <a:extLst>
              <a:ext uri="{FF2B5EF4-FFF2-40B4-BE49-F238E27FC236}">
                <a16:creationId xmlns:a16="http://schemas.microsoft.com/office/drawing/2014/main" id="{66DFDED4-0378-47B8-A22C-96A5F30C1731}"/>
              </a:ext>
            </a:extLst>
          </p:cNvPr>
          <p:cNvSpPr>
            <a:spLocks noGrp="1"/>
          </p:cNvSpPr>
          <p:nvPr>
            <p:ph type="dt" sz="half" idx="2"/>
          </p:nvPr>
        </p:nvSpPr>
        <p:spPr>
          <a:xfrm>
            <a:off x="18384688" y="13119887"/>
            <a:ext cx="4238484" cy="246222"/>
          </a:xfrm>
          <a:prstGeom prst="rect">
            <a:avLst/>
          </a:prstGeom>
        </p:spPr>
        <p:txBody>
          <a:bodyPr lIns="0" tIns="36000" rIns="0" bIns="36000" anchor="ctr"/>
          <a:lstStyle>
            <a:lvl1pPr algn="r">
              <a:defRPr lang="en-US" sz="1600" kern="1200" dirty="0">
                <a:solidFill>
                  <a:schemeClr val="bg1">
                    <a:lumMod val="65000"/>
                  </a:schemeClr>
                </a:solidFill>
                <a:latin typeface="Ubuntu" panose="020B0504030602030204" pitchFamily="34" charset="0"/>
                <a:ea typeface="+mn-ea"/>
                <a:cs typeface="+mn-cs"/>
              </a:defRPr>
            </a:lvl1pPr>
          </a:lstStyle>
          <a:p>
            <a:pPr>
              <a:spcBef>
                <a:spcPts val="2000"/>
              </a:spcBef>
            </a:pPr>
            <a:r>
              <a:rPr lang="en-US"/>
              <a:t>© Capgemini Invent 2021. All rights reserved.</a:t>
            </a:r>
          </a:p>
        </p:txBody>
      </p:sp>
      <p:sp>
        <p:nvSpPr>
          <p:cNvPr id="8" name="TextBox 7">
            <a:extLst>
              <a:ext uri="{FF2B5EF4-FFF2-40B4-BE49-F238E27FC236}">
                <a16:creationId xmlns:a16="http://schemas.microsoft.com/office/drawing/2014/main" id="{AFE7F5B1-3861-48F8-B82A-F8BA06663910}"/>
              </a:ext>
            </a:extLst>
          </p:cNvPr>
          <p:cNvSpPr txBox="1"/>
          <p:nvPr userDrawn="1">
            <p:custDataLst>
              <p:tags r:id="rId1"/>
            </p:custDataLst>
          </p:nvPr>
        </p:nvSpPr>
        <p:spPr>
          <a:xfrm>
            <a:off x="16392155" y="13119887"/>
            <a:ext cx="1992532"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kern="1200">
                <a:solidFill>
                  <a:schemeClr val="accent4"/>
                </a:solidFill>
                <a:latin typeface="Ubuntu" panose="020B0504030602030204" pitchFamily="34" charset="0"/>
                <a:ea typeface="+mn-ea"/>
                <a:cs typeface="+mn-cs"/>
              </a:rPr>
              <a:t>Strictly Confidential</a:t>
            </a:r>
          </a:p>
        </p:txBody>
      </p:sp>
    </p:spTree>
    <p:extLst>
      <p:ext uri="{BB962C8B-B14F-4D97-AF65-F5344CB8AC3E}">
        <p14:creationId xmlns:p14="http://schemas.microsoft.com/office/powerpoint/2010/main" val="3271217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18F70FD1-5DC1-4D7E-88A9-0BF71523C875}"/>
              </a:ext>
            </a:extLst>
          </p:cNvPr>
          <p:cNvSpPr/>
          <p:nvPr userDrawn="1">
            <p:custDataLst>
              <p:tags r:id="rId2"/>
            </p:custDataLst>
          </p:nvPr>
        </p:nvSpPr>
        <p:spPr>
          <a:xfrm>
            <a:off x="0" y="0"/>
            <a:ext cx="317500"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000" b="0" i="0" baseline="0">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a:xfrm>
            <a:off x="1100400" y="0"/>
            <a:ext cx="11091600" cy="2210400"/>
          </a:xfrm>
        </p:spPr>
        <p:txBody>
          <a:bodyPr vert="horz" lIns="0" tIns="180000" rIns="0" bIns="0" rtlCol="0" anchor="t">
            <a:noAutofit/>
          </a:bodyPr>
          <a:lstStyle>
            <a:lvl1pPr>
              <a:defRPr lang="en-GB" dirty="0"/>
            </a:lvl1pPr>
          </a:lstStyle>
          <a:p>
            <a:pPr lvl="0"/>
            <a:r>
              <a:rPr lang="en-US"/>
              <a:t>Click to edit Master title style</a:t>
            </a:r>
          </a:p>
        </p:txBody>
      </p:sp>
    </p:spTree>
    <p:extLst>
      <p:ext uri="{BB962C8B-B14F-4D97-AF65-F5344CB8AC3E}">
        <p14:creationId xmlns:p14="http://schemas.microsoft.com/office/powerpoint/2010/main" val="1850723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9_Vid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7">
            <a:extLst>
              <a:ext uri="{FF2B5EF4-FFF2-40B4-BE49-F238E27FC236}">
                <a16:creationId xmlns:a16="http://schemas.microsoft.com/office/drawing/2014/main" id="{D4FBCFDE-74C0-437D-A599-2DBE30E875B1}"/>
              </a:ext>
            </a:extLst>
          </p:cNvPr>
          <p:cNvGrpSpPr/>
          <p:nvPr userDrawn="1"/>
        </p:nvGrpSpPr>
        <p:grpSpPr>
          <a:xfrm>
            <a:off x="23002204" y="343147"/>
            <a:ext cx="838872" cy="776174"/>
            <a:chOff x="5481638" y="2859088"/>
            <a:chExt cx="1231900" cy="1139825"/>
          </a:xfrm>
          <a:solidFill>
            <a:schemeClr val="bg1"/>
          </a:solidFill>
        </p:grpSpPr>
        <p:sp>
          <p:nvSpPr>
            <p:cNvPr id="6" name="Freeform 320">
              <a:extLst>
                <a:ext uri="{FF2B5EF4-FFF2-40B4-BE49-F238E27FC236}">
                  <a16:creationId xmlns:a16="http://schemas.microsoft.com/office/drawing/2014/main" id="{4DB21AEB-579C-480C-ACC1-1264171B1846}"/>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dirty="0"/>
            </a:p>
          </p:txBody>
        </p:sp>
        <p:sp>
          <p:nvSpPr>
            <p:cNvPr id="7" name="Freeform 321">
              <a:extLst>
                <a:ext uri="{FF2B5EF4-FFF2-40B4-BE49-F238E27FC236}">
                  <a16:creationId xmlns:a16="http://schemas.microsoft.com/office/drawing/2014/main" id="{E3508132-3864-4D62-BDFD-482ACEDA8190}"/>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dirty="0"/>
            </a:p>
          </p:txBody>
        </p:sp>
      </p:grpSp>
    </p:spTree>
    <p:extLst>
      <p:ext uri="{BB962C8B-B14F-4D97-AF65-F5344CB8AC3E}">
        <p14:creationId xmlns:p14="http://schemas.microsoft.com/office/powerpoint/2010/main" val="3394209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1100400" y="0"/>
            <a:ext cx="22183200" cy="2209800"/>
          </a:xfrm>
        </p:spPr>
        <p:txBody>
          <a:bodyPr tIns="180000"/>
          <a:lstStyle>
            <a:lvl1pPr>
              <a:spcBef>
                <a:spcPts val="0"/>
              </a:spcBef>
              <a:defRPr spc="400" baseline="0"/>
            </a:lvl1pPr>
          </a:lstStyle>
          <a:p>
            <a:r>
              <a:rPr lang="en-US"/>
              <a:t>Click to edit Master title style</a:t>
            </a:r>
            <a:endParaRPr lang="en-GB" dirty="0"/>
          </a:p>
        </p:txBody>
      </p:sp>
      <p:sp>
        <p:nvSpPr>
          <p:cNvPr id="4" name="Text Placeholder 3"/>
          <p:cNvSpPr>
            <a:spLocks noGrp="1"/>
          </p:cNvSpPr>
          <p:nvPr>
            <p:ph type="body" sz="quarter" idx="10" hasCustomPrompt="1"/>
          </p:nvPr>
        </p:nvSpPr>
        <p:spPr>
          <a:xfrm>
            <a:off x="1100400" y="3630703"/>
            <a:ext cx="22183200" cy="9348698"/>
          </a:xfrm>
        </p:spPr>
        <p:txBody>
          <a:bodyPr lIns="72000" tIns="72000" rIns="72000" bIns="72000" numCol="1">
            <a:normAutofit/>
          </a:bodyPr>
          <a:lstStyle>
            <a:lvl1pPr>
              <a:spcBef>
                <a:spcPts val="1200"/>
              </a:spcBef>
              <a:defRPr sz="4000"/>
            </a:lvl1pPr>
            <a:lvl2pPr marL="546100" indent="-546100">
              <a:spcBef>
                <a:spcPts val="1200"/>
              </a:spcBef>
              <a:defRPr sz="3600"/>
            </a:lvl2pPr>
            <a:lvl3pPr marL="1063626" indent="-517526">
              <a:spcBef>
                <a:spcPts val="1200"/>
              </a:spcBef>
              <a:buClr>
                <a:schemeClr val="accent1"/>
              </a:buClr>
              <a:defRPr sz="3200"/>
            </a:lvl3pPr>
            <a:lvl4pPr marL="1447800" indent="-384176">
              <a:spcBef>
                <a:spcPts val="1200"/>
              </a:spcBef>
              <a:buClr>
                <a:schemeClr val="accent1"/>
              </a:buClr>
              <a:defRPr sz="2800"/>
            </a:lvl4pPr>
            <a:lvl5pPr>
              <a:defRPr sz="32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1" hasCustomPrompt="1"/>
          </p:nvPr>
        </p:nvSpPr>
        <p:spPr>
          <a:xfrm>
            <a:off x="1100400" y="2297214"/>
            <a:ext cx="22183200" cy="1008112"/>
          </a:xfrm>
          <a:prstGeom prst="rect">
            <a:avLst/>
          </a:prstGeom>
        </p:spPr>
        <p:txBody>
          <a:bodyPr>
            <a:normAutofit/>
          </a:bodyPr>
          <a:lstStyle>
            <a:lvl1pPr>
              <a:spcBef>
                <a:spcPts val="0"/>
              </a:spcBef>
              <a:defRPr sz="4400" spc="-220" baseline="0">
                <a:solidFill>
                  <a:schemeClr val="accent1"/>
                </a:solidFill>
              </a:defRPr>
            </a:lvl1pPr>
          </a:lstStyle>
          <a:p>
            <a:pPr lvl="0"/>
            <a:r>
              <a:rPr lang="en-US" dirty="0"/>
              <a:t>Click to edit Master subtitle styles</a:t>
            </a:r>
          </a:p>
        </p:txBody>
      </p:sp>
    </p:spTree>
    <p:extLst>
      <p:ext uri="{BB962C8B-B14F-4D97-AF65-F5344CB8AC3E}">
        <p14:creationId xmlns:p14="http://schemas.microsoft.com/office/powerpoint/2010/main" val="354229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2" y="2880000"/>
            <a:ext cx="14630400" cy="7920000"/>
          </a:xfrm>
          <a:prstGeom prst="rect">
            <a:avLst/>
          </a:prstGeom>
        </p:spPr>
        <p:txBody>
          <a:bodyPr tIns="0"/>
          <a:lstStyle>
            <a:lvl1pPr marL="431990" indent="-431990">
              <a:spcAft>
                <a:spcPts val="960"/>
              </a:spcAft>
              <a:buFont typeface="Arial" pitchFamily="34" charset="0"/>
              <a:buChar char="•"/>
              <a:defRPr/>
            </a:lvl1pPr>
            <a:lvl2pPr marL="888978" indent="-527038">
              <a:tabLst/>
              <a:defRPr/>
            </a:lvl2pPr>
            <a:lvl3pPr marL="1444590" indent="-552436">
              <a:defRPr/>
            </a:lvl3pPr>
            <a:lvl4pPr marL="1981150" indent="-574662">
              <a:defRPr/>
            </a:lvl4pPr>
            <a:lvl5pPr marL="2501838" indent="-717532">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a:defRPr/>
            </a:pPr>
            <a:fld id="{53212606-3914-A04B-BB5A-6D1AAF0B3883}" type="datetime1">
              <a:rPr lang="sv-SE"/>
              <a:pPr>
                <a:defRPr/>
              </a:pPr>
              <a:t>2021-11-21</a:t>
            </a:fld>
            <a:endParaRPr lang="sv-SE" dirty="0"/>
          </a:p>
        </p:txBody>
      </p:sp>
      <p:sp>
        <p:nvSpPr>
          <p:cNvPr id="5" name="Platshållare för bildnummer 2"/>
          <p:cNvSpPr>
            <a:spLocks noGrp="1"/>
          </p:cNvSpPr>
          <p:nvPr>
            <p:ph type="sldNum" sz="quarter" idx="15"/>
          </p:nvPr>
        </p:nvSpPr>
        <p:spPr/>
        <p:txBody>
          <a:bodyPr/>
          <a:lstStyle>
            <a:lvl1pPr>
              <a:defRPr/>
            </a:lvl1pPr>
          </a:lstStyle>
          <a:p>
            <a:pPr>
              <a:defRPr/>
            </a:pPr>
            <a:r>
              <a:rPr lang="sv-SE"/>
              <a:t>Sid </a:t>
            </a:r>
            <a:fld id="{4D3366D5-24D5-2D4C-BD80-B6841772F4EB}" type="slidenum">
              <a:rPr lang="sv-SE"/>
              <a:pPr>
                <a:defRPr/>
              </a:pPr>
              <a:t>‹#›</a:t>
            </a:fld>
            <a:endParaRPr lang="sv-SE"/>
          </a:p>
        </p:txBody>
      </p:sp>
      <p:sp>
        <p:nvSpPr>
          <p:cNvPr id="6" name="Platshållare för sidfot 2"/>
          <p:cNvSpPr>
            <a:spLocks noGrp="1"/>
          </p:cNvSpPr>
          <p:nvPr>
            <p:ph type="ftr" sz="quarter" idx="16"/>
          </p:nvPr>
        </p:nvSpPr>
        <p:spPr/>
        <p:txBody>
          <a:bodyPr/>
          <a:lstStyle>
            <a:lvl1pPr>
              <a:defRPr/>
            </a:lvl1pPr>
          </a:lstStyle>
          <a:p>
            <a:pPr>
              <a:defRPr/>
            </a:pPr>
            <a:endParaRPr lang="sv-SE"/>
          </a:p>
        </p:txBody>
      </p:sp>
    </p:spTree>
    <p:extLst>
      <p:ext uri="{BB962C8B-B14F-4D97-AF65-F5344CB8AC3E}">
        <p14:creationId xmlns:p14="http://schemas.microsoft.com/office/powerpoint/2010/main" val="1491317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12813826" y="2880000"/>
            <a:ext cx="10368000" cy="7920000"/>
          </a:xfrm>
          <a:prstGeom prst="rect">
            <a:avLst/>
          </a:prstGeom>
        </p:spPr>
        <p:txBody>
          <a:bodyPr tIns="0"/>
          <a:lstStyle>
            <a:lvl1pPr marL="431990" indent="-431990">
              <a:spcAft>
                <a:spcPts val="960"/>
              </a:spcAft>
              <a:buFont typeface="Arial" pitchFamily="34" charset="0"/>
              <a:buChar char="•"/>
              <a:defRPr sz="4000"/>
            </a:lvl1pPr>
            <a:lvl2pPr marL="885804" indent="-523864">
              <a:defRPr/>
            </a:lvl2pPr>
            <a:lvl3pPr marL="1444590" indent="-552436">
              <a:defRPr/>
            </a:lvl3pPr>
            <a:lvl4pPr marL="1981150" indent="-539736">
              <a:defRPr/>
            </a:lvl4pPr>
            <a:lvl5pPr marL="2501838" indent="-527038">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p:cNvSpPr>
            <a:spLocks noGrp="1"/>
          </p:cNvSpPr>
          <p:nvPr>
            <p:ph type="body" sz="quarter" idx="13"/>
          </p:nvPr>
        </p:nvSpPr>
        <p:spPr>
          <a:xfrm>
            <a:off x="1223434" y="2880000"/>
            <a:ext cx="10368000" cy="7920000"/>
          </a:xfrm>
          <a:prstGeom prst="rect">
            <a:avLst/>
          </a:prstGeom>
        </p:spPr>
        <p:txBody>
          <a:bodyPr tIns="0"/>
          <a:lstStyle>
            <a:lvl1pPr marL="431990" indent="-431990">
              <a:spcAft>
                <a:spcPts val="960"/>
              </a:spcAft>
              <a:buFont typeface="Arial" pitchFamily="34" charset="0"/>
              <a:buChar char="•"/>
              <a:defRPr sz="4000"/>
            </a:lvl1pPr>
            <a:lvl2pPr marL="885804" indent="-523864">
              <a:defRPr/>
            </a:lvl2pPr>
            <a:lvl3pPr marL="1444590" indent="-552436">
              <a:defRPr/>
            </a:lvl3pPr>
            <a:lvl4pPr marL="1981150" indent="-539736">
              <a:defRPr/>
            </a:lvl4pPr>
            <a:lvl5pPr marL="2501838" indent="-527038">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73EE440B-9C52-7E4F-AF15-623719D9BAF5}" type="datetime1">
              <a:rPr lang="sv-SE"/>
              <a:pPr>
                <a:defRPr/>
              </a:pPr>
              <a:t>2021-11-21</a:t>
            </a:fld>
            <a:endParaRPr lang="sv-SE" dirty="0"/>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047F33C0-2FE3-7943-A077-AD0E875F7B39}"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p>
        </p:txBody>
      </p:sp>
    </p:spTree>
    <p:extLst>
      <p:ext uri="{BB962C8B-B14F-4D97-AF65-F5344CB8AC3E}">
        <p14:creationId xmlns:p14="http://schemas.microsoft.com/office/powerpoint/2010/main" val="1524292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1223434" y="2880000"/>
            <a:ext cx="10368000" cy="7920000"/>
          </a:xfrm>
          <a:prstGeom prst="rect">
            <a:avLst/>
          </a:prstGeom>
        </p:spPr>
        <p:txBody>
          <a:bodyPr/>
          <a:lstStyle>
            <a:lvl1pPr marL="0" indent="0" algn="l">
              <a:lnSpc>
                <a:spcPct val="100000"/>
              </a:lnSpc>
              <a:buFont typeface="Arial" pitchFamily="34" charset="0"/>
              <a:buNone/>
              <a:defRPr sz="4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12193368" y="2880000"/>
            <a:ext cx="10944000" cy="7920000"/>
          </a:xfrm>
          <a:prstGeom prst="rect">
            <a:avLst/>
          </a:prstGeom>
        </p:spPr>
        <p:txBody>
          <a:bodyPr rtlCol="0">
            <a:normAutofit/>
          </a:bodyPr>
          <a:lstStyle>
            <a:lvl1pPr>
              <a:lnSpc>
                <a:spcPct val="100000"/>
              </a:lnSpc>
              <a:defRPr sz="4000"/>
            </a:lvl1pPr>
          </a:lstStyle>
          <a:p>
            <a:pPr lvl="0"/>
            <a:endParaRPr lang="sv-SE" noProof="0" dirty="0"/>
          </a:p>
        </p:txBody>
      </p:sp>
      <p:sp>
        <p:nvSpPr>
          <p:cNvPr id="8" name="Rubrik 7"/>
          <p:cNvSpPr>
            <a:spLocks noGrp="1"/>
          </p:cNvSpPr>
          <p:nvPr>
            <p:ph type="title"/>
          </p:nvPr>
        </p:nvSpPr>
        <p:spPr/>
        <p:txBody>
          <a:bodyPr/>
          <a:lstStyle/>
          <a:p>
            <a:r>
              <a:rPr lang="sv-SE"/>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57082AA9-FD8D-564A-9997-71EBD44E5801}" type="datetime1">
              <a:rPr lang="sv-SE"/>
              <a:pPr>
                <a:defRPr/>
              </a:pPr>
              <a:t>2021-11-21</a:t>
            </a:fld>
            <a:endParaRPr lang="sv-SE" dirty="0"/>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p>
        </p:txBody>
      </p:sp>
    </p:spTree>
    <p:extLst>
      <p:ext uri="{BB962C8B-B14F-4D97-AF65-F5344CB8AC3E}">
        <p14:creationId xmlns:p14="http://schemas.microsoft.com/office/powerpoint/2010/main" val="2533480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1223434" y="2880000"/>
            <a:ext cx="10368000" cy="7920000"/>
          </a:xfrm>
          <a:prstGeom prst="rect">
            <a:avLst/>
          </a:prstGeom>
        </p:spPr>
        <p:txBody>
          <a:bodyPr/>
          <a:lstStyle>
            <a:lvl1pPr marL="685782" indent="-685782" algn="l">
              <a:lnSpc>
                <a:spcPct val="100000"/>
              </a:lnSpc>
              <a:buFont typeface="Arial"/>
              <a:buChar char="•"/>
              <a:defRPr sz="4000"/>
            </a:lvl1pPr>
          </a:lstStyle>
          <a:p>
            <a:pPr lvl="0"/>
            <a:r>
              <a:rPr lang="sv-SE" dirty="0"/>
              <a:t>Klicka här för att ändra format på bakgrundstexten</a:t>
            </a:r>
          </a:p>
          <a:p>
            <a:pPr lvl="0"/>
            <a:endParaRPr lang="sv-SE" dirty="0"/>
          </a:p>
        </p:txBody>
      </p:sp>
      <p:sp>
        <p:nvSpPr>
          <p:cNvPr id="15" name="Platshållare för bild 14"/>
          <p:cNvSpPr>
            <a:spLocks noGrp="1"/>
          </p:cNvSpPr>
          <p:nvPr>
            <p:ph type="pic" sz="quarter" idx="14"/>
          </p:nvPr>
        </p:nvSpPr>
        <p:spPr>
          <a:xfrm>
            <a:off x="12193368" y="2880000"/>
            <a:ext cx="10944000" cy="7920000"/>
          </a:xfrm>
          <a:prstGeom prst="rect">
            <a:avLst/>
          </a:prstGeom>
        </p:spPr>
        <p:txBody>
          <a:bodyPr rtlCol="0">
            <a:normAutofit/>
          </a:bodyPr>
          <a:lstStyle>
            <a:lvl1pPr>
              <a:lnSpc>
                <a:spcPct val="100000"/>
              </a:lnSpc>
              <a:defRPr sz="4000"/>
            </a:lvl1pPr>
          </a:lstStyle>
          <a:p>
            <a:pPr lvl="0"/>
            <a:endParaRPr lang="sv-SE" noProof="0" dirty="0"/>
          </a:p>
        </p:txBody>
      </p:sp>
      <p:sp>
        <p:nvSpPr>
          <p:cNvPr id="8" name="Rubrik 7"/>
          <p:cNvSpPr>
            <a:spLocks noGrp="1"/>
          </p:cNvSpPr>
          <p:nvPr>
            <p:ph type="title"/>
          </p:nvPr>
        </p:nvSpPr>
        <p:spPr/>
        <p:txBody>
          <a:bodyPr/>
          <a:lstStyle/>
          <a:p>
            <a:r>
              <a:rPr lang="sv-SE"/>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a:defRPr/>
            </a:pPr>
            <a:fld id="{57082AA9-FD8D-564A-9997-71EBD44E5801}" type="datetime1">
              <a:rPr lang="sv-SE"/>
              <a:pPr>
                <a:defRPr/>
              </a:pPr>
              <a:t>2021-11-21</a:t>
            </a:fld>
            <a:endParaRPr lang="sv-SE" dirty="0"/>
          </a:p>
        </p:txBody>
      </p:sp>
      <p:sp>
        <p:nvSpPr>
          <p:cNvPr id="6" name="Platshållare för bildnummer 2"/>
          <p:cNvSpPr>
            <a:spLocks noGrp="1"/>
          </p:cNvSpPr>
          <p:nvPr>
            <p:ph type="sldNum" sz="quarter" idx="16"/>
          </p:nvPr>
        </p:nvSpPr>
        <p:spPr/>
        <p:txBody>
          <a:bodyPr/>
          <a:lstStyle>
            <a:lvl1pPr>
              <a:defRPr/>
            </a:lvl1pPr>
          </a:lstStyle>
          <a:p>
            <a:pPr>
              <a:defRPr/>
            </a:pPr>
            <a:r>
              <a:rPr lang="sv-SE"/>
              <a:t>Sid </a:t>
            </a:r>
            <a:fld id="{10B7088A-FB45-F64A-AAD6-0E66385A17F0}" type="slidenum">
              <a:rPr lang="sv-SE"/>
              <a:pPr>
                <a:defRPr/>
              </a:pPr>
              <a:t>‹#›</a:t>
            </a:fld>
            <a:endParaRPr lang="sv-SE"/>
          </a:p>
        </p:txBody>
      </p:sp>
      <p:sp>
        <p:nvSpPr>
          <p:cNvPr id="7" name="Platshållare för sidfot 2"/>
          <p:cNvSpPr>
            <a:spLocks noGrp="1"/>
          </p:cNvSpPr>
          <p:nvPr>
            <p:ph type="ftr" sz="quarter" idx="17"/>
          </p:nvPr>
        </p:nvSpPr>
        <p:spPr/>
        <p:txBody>
          <a:bodyPr/>
          <a:lstStyle>
            <a:lvl1pPr>
              <a:defRPr/>
            </a:lvl1pPr>
          </a:lstStyle>
          <a:p>
            <a:pPr>
              <a:defRPr/>
            </a:pPr>
            <a:endParaRPr lang="sv-SE"/>
          </a:p>
        </p:txBody>
      </p:sp>
    </p:spTree>
    <p:extLst>
      <p:ext uri="{BB962C8B-B14F-4D97-AF65-F5344CB8AC3E}">
        <p14:creationId xmlns:p14="http://schemas.microsoft.com/office/powerpoint/2010/main" val="410929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14706601" y="504826"/>
            <a:ext cx="685799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8" y="409576"/>
            <a:ext cx="11944352"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7497145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219200" y="2880000"/>
            <a:ext cx="14034976" cy="7920000"/>
          </a:xfrm>
          <a:prstGeom prst="rect">
            <a:avLst/>
          </a:prstGeom>
        </p:spPr>
        <p:txBody>
          <a:bodyPr/>
          <a:lstStyle>
            <a:lvl1pPr marL="0" indent="0" algn="l">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7" name="Rubrik 6"/>
          <p:cNvSpPr>
            <a:spLocks noGrp="1"/>
          </p:cNvSpPr>
          <p:nvPr>
            <p:ph type="title"/>
          </p:nvPr>
        </p:nvSpPr>
        <p:spPr/>
        <p:txBody>
          <a:bodyPr/>
          <a:lstStyle/>
          <a:p>
            <a:r>
              <a:rPr lang="sv-SE" dirty="0"/>
              <a:t>Klicka här för att ändra format</a:t>
            </a:r>
          </a:p>
        </p:txBody>
      </p:sp>
      <p:sp>
        <p:nvSpPr>
          <p:cNvPr id="4" name="Platshållare för datum 1"/>
          <p:cNvSpPr>
            <a:spLocks noGrp="1"/>
          </p:cNvSpPr>
          <p:nvPr>
            <p:ph type="dt" sz="half" idx="10"/>
          </p:nvPr>
        </p:nvSpPr>
        <p:spPr/>
        <p:txBody>
          <a:bodyPr/>
          <a:lstStyle>
            <a:lvl1pPr>
              <a:defRPr/>
            </a:lvl1pPr>
          </a:lstStyle>
          <a:p>
            <a:pPr>
              <a:defRPr/>
            </a:pPr>
            <a:fld id="{25C18BA1-9B19-6D46-A0B0-3147D5FE4105}" type="datetime1">
              <a:rPr lang="sv-SE"/>
              <a:pPr>
                <a:defRPr/>
              </a:pPr>
              <a:t>2021-11-21</a:t>
            </a:fld>
            <a:endParaRPr lang="sv-SE" dirty="0"/>
          </a:p>
        </p:txBody>
      </p:sp>
      <p:sp>
        <p:nvSpPr>
          <p:cNvPr id="5" name="Platshållare för bildnummer 2"/>
          <p:cNvSpPr>
            <a:spLocks noGrp="1"/>
          </p:cNvSpPr>
          <p:nvPr>
            <p:ph type="sldNum" sz="quarter" idx="11"/>
          </p:nvPr>
        </p:nvSpPr>
        <p:spPr/>
        <p:txBody>
          <a:bodyPr/>
          <a:lstStyle>
            <a:lvl1pPr>
              <a:defRPr/>
            </a:lvl1pPr>
          </a:lstStyle>
          <a:p>
            <a:pPr>
              <a:defRPr/>
            </a:pPr>
            <a:r>
              <a:rPr lang="sv-SE"/>
              <a:t>Sid </a:t>
            </a:r>
            <a:fld id="{7E633116-2D6A-E942-A925-ACCFF57D7E61}" type="slidenum">
              <a:rPr lang="sv-SE"/>
              <a:pPr>
                <a:defRPr/>
              </a:pPr>
              <a:t>‹#›</a:t>
            </a:fld>
            <a:endParaRPr lang="sv-SE"/>
          </a:p>
        </p:txBody>
      </p:sp>
      <p:sp>
        <p:nvSpPr>
          <p:cNvPr id="6" name="Platshållare för sidfot 2"/>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2421578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8A4115BC-C940-0641-BD49-1E0F7F1C661E}" type="datetime1">
              <a:rPr lang="sv-SE"/>
              <a:pPr>
                <a:defRPr/>
              </a:pPr>
              <a:t>2021-11-21</a:t>
            </a:fld>
            <a:endParaRPr lang="sv-SE" dirty="0"/>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3203588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pPr>
              <a:defRPr/>
            </a:pPr>
            <a:fld id="{91C9C12A-3D82-5E4E-862C-CB63A796D0AC}" type="datetime1">
              <a:rPr lang="sv-SE"/>
              <a:pPr>
                <a:defRPr/>
              </a:pPr>
              <a:t>2021-11-21</a:t>
            </a:fld>
            <a:endParaRPr lang="sv-SE" dirty="0"/>
          </a:p>
        </p:txBody>
      </p:sp>
      <p:sp>
        <p:nvSpPr>
          <p:cNvPr id="3" name="Platshållare för bildnummer 2"/>
          <p:cNvSpPr>
            <a:spLocks noGrp="1"/>
          </p:cNvSpPr>
          <p:nvPr>
            <p:ph type="sldNum" sz="quarter" idx="11"/>
          </p:nvPr>
        </p:nvSpPr>
        <p:spPr/>
        <p:txBody>
          <a:bodyPr/>
          <a:lstStyle>
            <a:lvl1pPr>
              <a:defRPr/>
            </a:lvl1pPr>
          </a:lstStyle>
          <a:p>
            <a:pPr>
              <a:defRPr/>
            </a:pPr>
            <a:r>
              <a:rPr lang="sv-SE"/>
              <a:t>Sid </a:t>
            </a:r>
            <a:fld id="{2D43D222-9950-DB48-A57D-049D0617D8B0}" type="slidenum">
              <a:rPr lang="sv-SE"/>
              <a:pPr>
                <a:defRPr/>
              </a:pPr>
              <a:t>‹#›</a:t>
            </a:fld>
            <a:endParaRPr lang="sv-SE"/>
          </a:p>
        </p:txBody>
      </p:sp>
      <p:sp>
        <p:nvSpPr>
          <p:cNvPr id="4" name="Platshållare för sidfot 2"/>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9733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1223434" y="2880000"/>
            <a:ext cx="10368000" cy="9295200"/>
          </a:xfrm>
          <a:prstGeom prst="rect">
            <a:avLst/>
          </a:prstGeom>
        </p:spPr>
        <p:txBody>
          <a:bodyPr tIns="0"/>
          <a:lstStyle>
            <a:lvl1pPr marL="431990" indent="-431990">
              <a:spcAft>
                <a:spcPts val="960"/>
              </a:spcAft>
              <a:buFont typeface="Arial" pitchFamily="34" charset="0"/>
              <a:buChar char="•"/>
              <a:defRPr sz="4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12762266" y="2880000"/>
            <a:ext cx="10368000" cy="9295200"/>
          </a:xfrm>
          <a:prstGeom prst="rect">
            <a:avLst/>
          </a:prstGeom>
        </p:spPr>
        <p:txBody>
          <a:bodyPr tIns="0"/>
          <a:lstStyle>
            <a:lvl1pPr marL="431990" indent="-431990">
              <a:spcAft>
                <a:spcPts val="960"/>
              </a:spcAft>
              <a:buFont typeface="Arial" pitchFamily="34" charset="0"/>
              <a:buChar char="•"/>
              <a:defRPr sz="4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9" name="Text Placeholder 6"/>
          <p:cNvSpPr>
            <a:spLocks noGrp="1"/>
          </p:cNvSpPr>
          <p:nvPr>
            <p:ph type="body" sz="quarter" idx="12"/>
          </p:nvPr>
        </p:nvSpPr>
        <p:spPr>
          <a:xfrm>
            <a:off x="240354" y="172802"/>
            <a:ext cx="22928392" cy="566056"/>
          </a:xfrm>
        </p:spPr>
        <p:txBody>
          <a:bodyPr lIns="54000" tIns="0" rIns="0" bIns="0" anchor="ctr" anchorCtr="0">
            <a:noAutofit/>
          </a:bodyPr>
          <a:lstStyle>
            <a:lvl1pPr>
              <a:tabLst>
                <a:tab pos="712782" algn="l"/>
              </a:tabLst>
              <a:defRPr sz="2800" b="1">
                <a:solidFill>
                  <a:schemeClr val="tx1">
                    <a:lumMod val="50000"/>
                    <a:lumOff val="50000"/>
                  </a:schemeClr>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noProof="0" dirty="0"/>
              <a:t>Click to edit Master text styles</a:t>
            </a:r>
          </a:p>
        </p:txBody>
      </p:sp>
      <p:sp>
        <p:nvSpPr>
          <p:cNvPr id="13" name="Textplatzhalter 6"/>
          <p:cNvSpPr>
            <a:spLocks noGrp="1"/>
          </p:cNvSpPr>
          <p:nvPr>
            <p:ph type="body" sz="quarter" idx="17" hasCustomPrompt="1"/>
          </p:nvPr>
        </p:nvSpPr>
        <p:spPr>
          <a:xfrm>
            <a:off x="6160136" y="13270546"/>
            <a:ext cx="16329424" cy="308296"/>
          </a:xfrm>
        </p:spPr>
        <p:txBody>
          <a:bodyPr lIns="0" tIns="0" rIns="0" bIns="0" anchor="b" anchorCtr="0">
            <a:noAutofit/>
          </a:bodyPr>
          <a:lstStyle>
            <a:lvl1pPr>
              <a:spcBef>
                <a:spcPts val="0"/>
              </a:spcBef>
              <a:defRPr sz="1800"/>
            </a:lvl1pPr>
          </a:lstStyle>
          <a:p>
            <a:pPr lvl="0"/>
            <a:r>
              <a:rPr lang="en-US" noProof="0" dirty="0"/>
              <a:t>Source: Complete if required</a:t>
            </a:r>
          </a:p>
        </p:txBody>
      </p:sp>
    </p:spTree>
    <p:extLst>
      <p:ext uri="{BB962C8B-B14F-4D97-AF65-F5344CB8AC3E}">
        <p14:creationId xmlns:p14="http://schemas.microsoft.com/office/powerpoint/2010/main" val="1360943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Punktlista, en spal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4169" y="3545"/>
          <a:ext cx="3906" cy="3174"/>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4169" y="3545"/>
                        <a:ext cx="3906" cy="3174"/>
                      </a:xfrm>
                      <a:prstGeom prst="rect">
                        <a:avLst/>
                      </a:prstGeom>
                    </p:spPr>
                  </p:pic>
                </p:oleObj>
              </mc:Fallback>
            </mc:AlternateContent>
          </a:graphicData>
        </a:graphic>
      </p:graphicFrame>
      <p:sp>
        <p:nvSpPr>
          <p:cNvPr id="4" name="Text Placeholder 3"/>
          <p:cNvSpPr>
            <a:spLocks noGrp="1"/>
          </p:cNvSpPr>
          <p:nvPr>
            <p:ph type="body" sz="quarter" idx="18"/>
          </p:nvPr>
        </p:nvSpPr>
        <p:spPr>
          <a:xfrm>
            <a:off x="1223453" y="2880000"/>
            <a:ext cx="13292306" cy="7920000"/>
          </a:xfrm>
          <a:prstGeom prst="rect">
            <a:avLst/>
          </a:prstGeom>
          <a:ln>
            <a:noFill/>
          </a:ln>
        </p:spPr>
        <p:txBody>
          <a:bodyPr/>
          <a:lstStyle>
            <a:lvl1pPr marL="571488" indent="-571488">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2" name="Rubrik 1"/>
          <p:cNvSpPr>
            <a:spLocks noGrp="1"/>
          </p:cNvSpPr>
          <p:nvPr>
            <p:ph type="title"/>
          </p:nvPr>
        </p:nvSpPr>
        <p:spPr>
          <a:xfrm>
            <a:off x="1219229" y="914771"/>
            <a:ext cx="13292306" cy="1467294"/>
          </a:xfrm>
          <a:prstGeom prst="rect">
            <a:avLst/>
          </a:prstGeom>
        </p:spPr>
        <p:txBody>
          <a:bodyPr lIns="0" tIns="0" rIns="0" bIns="0" anchor="t" anchorCtr="0">
            <a:normAutofit/>
          </a:bodyPr>
          <a:lstStyle>
            <a:lvl1pPr algn="l">
              <a:lnSpc>
                <a:spcPts val="5600"/>
              </a:lnSpc>
              <a:defRPr sz="4800">
                <a:solidFill>
                  <a:srgbClr val="000000"/>
                </a:solidFill>
              </a:defRPr>
            </a:lvl1pPr>
          </a:lstStyle>
          <a:p>
            <a:r>
              <a:rPr lang="sv-SE" dirty="0"/>
              <a:t>Klicka här för att ändra format</a:t>
            </a:r>
          </a:p>
        </p:txBody>
      </p:sp>
      <p:sp>
        <p:nvSpPr>
          <p:cNvPr id="7" name="Text Placeholder 6"/>
          <p:cNvSpPr>
            <a:spLocks noGrp="1"/>
          </p:cNvSpPr>
          <p:nvPr>
            <p:ph type="body" sz="quarter" idx="12"/>
          </p:nvPr>
        </p:nvSpPr>
        <p:spPr>
          <a:xfrm>
            <a:off x="240588" y="172802"/>
            <a:ext cx="22928392" cy="566056"/>
          </a:xfrm>
          <a:prstGeom prst="rect">
            <a:avLst/>
          </a:prstGeom>
        </p:spPr>
        <p:txBody>
          <a:bodyPr lIns="54000" tIns="0" rIns="0" bIns="0" anchor="ctr" anchorCtr="0">
            <a:noAutofit/>
          </a:bodyPr>
          <a:lstStyle>
            <a:lvl1pPr>
              <a:tabLst>
                <a:tab pos="712782" algn="l"/>
              </a:tabLst>
              <a:defRPr sz="2800" b="1">
                <a:solidFill>
                  <a:schemeClr val="tx1">
                    <a:lumMod val="50000"/>
                    <a:lumOff val="50000"/>
                  </a:schemeClr>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noProof="0" dirty="0"/>
              <a:t>Click to edit Master text styles</a:t>
            </a:r>
          </a:p>
        </p:txBody>
      </p:sp>
      <p:sp>
        <p:nvSpPr>
          <p:cNvPr id="8" name="Textplatzhalter 6"/>
          <p:cNvSpPr>
            <a:spLocks noGrp="1"/>
          </p:cNvSpPr>
          <p:nvPr>
            <p:ph type="body" sz="quarter" idx="17" hasCustomPrompt="1"/>
          </p:nvPr>
        </p:nvSpPr>
        <p:spPr>
          <a:xfrm>
            <a:off x="6160136" y="13270546"/>
            <a:ext cx="16329424" cy="308296"/>
          </a:xfrm>
          <a:prstGeom prst="rect">
            <a:avLst/>
          </a:prstGeom>
        </p:spPr>
        <p:txBody>
          <a:bodyPr lIns="0" tIns="0" rIns="0" bIns="0" anchor="b" anchorCtr="0">
            <a:noAutofit/>
          </a:bodyPr>
          <a:lstStyle>
            <a:lvl1pPr>
              <a:spcBef>
                <a:spcPts val="0"/>
              </a:spcBef>
              <a:defRPr sz="1800"/>
            </a:lvl1pPr>
          </a:lstStyle>
          <a:p>
            <a:pPr lvl="0"/>
            <a:r>
              <a:rPr lang="en-US" noProof="0" dirty="0"/>
              <a:t>Source: Complete if required</a:t>
            </a:r>
          </a:p>
        </p:txBody>
      </p:sp>
    </p:spTree>
    <p:extLst>
      <p:ext uri="{BB962C8B-B14F-4D97-AF65-F5344CB8AC3E}">
        <p14:creationId xmlns:p14="http://schemas.microsoft.com/office/powerpoint/2010/main" val="2510170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828800" y="4260853"/>
            <a:ext cx="20726400" cy="2940050"/>
          </a:xfrm>
        </p:spPr>
        <p:txBody>
          <a:bodyPr/>
          <a:lstStyle/>
          <a:p>
            <a:r>
              <a:rPr lang="sv-SE"/>
              <a:t>Klicka här för att ändra format</a:t>
            </a:r>
          </a:p>
        </p:txBody>
      </p:sp>
      <p:sp>
        <p:nvSpPr>
          <p:cNvPr id="3" name="Underrubrik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378" indent="0" algn="ctr">
              <a:buNone/>
              <a:defRPr>
                <a:solidFill>
                  <a:schemeClr val="tx1">
                    <a:tint val="75000"/>
                  </a:schemeClr>
                </a:solidFill>
              </a:defRPr>
            </a:lvl2pPr>
            <a:lvl3pPr marL="1828754" indent="0" algn="ctr">
              <a:buNone/>
              <a:defRPr>
                <a:solidFill>
                  <a:schemeClr val="tx1">
                    <a:tint val="75000"/>
                  </a:schemeClr>
                </a:solidFill>
              </a:defRPr>
            </a:lvl3pPr>
            <a:lvl4pPr marL="2743132" indent="0" algn="ctr">
              <a:buNone/>
              <a:defRPr>
                <a:solidFill>
                  <a:schemeClr val="tx1">
                    <a:tint val="75000"/>
                  </a:schemeClr>
                </a:solidFill>
              </a:defRPr>
            </a:lvl4pPr>
            <a:lvl5pPr marL="3657508" indent="0" algn="ctr">
              <a:buNone/>
              <a:defRPr>
                <a:solidFill>
                  <a:schemeClr val="tx1">
                    <a:tint val="75000"/>
                  </a:schemeClr>
                </a:solidFill>
              </a:defRPr>
            </a:lvl5pPr>
            <a:lvl6pPr marL="4571886" indent="0" algn="ctr">
              <a:buNone/>
              <a:defRPr>
                <a:solidFill>
                  <a:schemeClr val="tx1">
                    <a:tint val="75000"/>
                  </a:schemeClr>
                </a:solidFill>
              </a:defRPr>
            </a:lvl6pPr>
            <a:lvl7pPr marL="5486262" indent="0" algn="ctr">
              <a:buNone/>
              <a:defRPr>
                <a:solidFill>
                  <a:schemeClr val="tx1">
                    <a:tint val="75000"/>
                  </a:schemeClr>
                </a:solidFill>
              </a:defRPr>
            </a:lvl7pPr>
            <a:lvl8pPr marL="6400640" indent="0" algn="ctr">
              <a:buNone/>
              <a:defRPr>
                <a:solidFill>
                  <a:schemeClr val="tx1">
                    <a:tint val="75000"/>
                  </a:schemeClr>
                </a:solidFill>
              </a:defRPr>
            </a:lvl8pPr>
            <a:lvl9pPr marL="7315018"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DEF2E43-6406-FD4A-899B-62D97B2C6504}" type="datetimeFigureOut">
              <a:rPr lang="sv-SE" smtClean="0"/>
              <a:t>2021-11-21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720ACF0-654D-A24C-BA9A-DEA19400F63D}" type="slidenum">
              <a:rPr lang="sv-SE" smtClean="0"/>
              <a:t>‹#›</a:t>
            </a:fld>
            <a:endParaRPr lang="sv-SE"/>
          </a:p>
        </p:txBody>
      </p:sp>
    </p:spTree>
    <p:extLst>
      <p:ext uri="{BB962C8B-B14F-4D97-AF65-F5344CB8AC3E}">
        <p14:creationId xmlns:p14="http://schemas.microsoft.com/office/powerpoint/2010/main" val="1987043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Förstasidan_9">
    <p:spTree>
      <p:nvGrpSpPr>
        <p:cNvPr id="1" name=""/>
        <p:cNvGrpSpPr/>
        <p:nvPr/>
      </p:nvGrpSpPr>
      <p:grpSpPr>
        <a:xfrm>
          <a:off x="0" y="0"/>
          <a:ext cx="0" cy="0"/>
          <a:chOff x="0" y="0"/>
          <a:chExt cx="0" cy="0"/>
        </a:xfrm>
      </p:grpSpPr>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spTree>
    <p:extLst>
      <p:ext uri="{BB962C8B-B14F-4D97-AF65-F5344CB8AC3E}">
        <p14:creationId xmlns:p14="http://schemas.microsoft.com/office/powerpoint/2010/main" val="30884102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7" name="Rubrik 6"/>
          <p:cNvSpPr>
            <a:spLocks noGrp="1"/>
          </p:cNvSpPr>
          <p:nvPr>
            <p:ph type="title"/>
          </p:nvPr>
        </p:nvSpPr>
        <p:spPr>
          <a:xfrm>
            <a:off x="1219207" y="785563"/>
            <a:ext cx="21949834" cy="1685926"/>
          </a:xfrm>
        </p:spPr>
        <p:txBody>
          <a:bodyPr/>
          <a:lstStyle/>
          <a:p>
            <a:r>
              <a:rPr lang="sv-SE" dirty="0"/>
              <a:t>Klicka här för att ändra format</a:t>
            </a:r>
          </a:p>
        </p:txBody>
      </p:sp>
      <p:sp>
        <p:nvSpPr>
          <p:cNvPr id="8" name="Textplatzhalter 6"/>
          <p:cNvSpPr>
            <a:spLocks noGrp="1"/>
          </p:cNvSpPr>
          <p:nvPr>
            <p:ph type="body" sz="quarter" idx="17" hasCustomPrompt="1"/>
          </p:nvPr>
        </p:nvSpPr>
        <p:spPr>
          <a:xfrm>
            <a:off x="5681439" y="13159286"/>
            <a:ext cx="16482462"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744875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4" y="3193840"/>
            <a:ext cx="21950032" cy="8532000"/>
          </a:xfrm>
          <a:prstGeom prst="rect">
            <a:avLst/>
          </a:prstGeom>
        </p:spPr>
        <p:txBody>
          <a:bodyPr tIns="46800"/>
          <a:lstStyle>
            <a:lvl1pPr marL="914356" indent="-914356">
              <a:spcAft>
                <a:spcPts val="0"/>
              </a:spcAft>
              <a:buFont typeface="Arial" pitchFamily="34" charset="0"/>
              <a:buChar char="•"/>
              <a:defRPr/>
            </a:lvl1pPr>
            <a:lvl2pPr indent="-911956">
              <a:defRPr/>
            </a:lvl2pPr>
            <a:lvl3pPr indent="-614368">
              <a:defRPr/>
            </a:lvl3pPr>
            <a:lvl4pPr indent="-614368">
              <a:defRPr lang="sv-SE" dirty="0" smtClean="0"/>
            </a:lvl4pPr>
            <a:lvl5pPr indent="-767962">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12" name="Textplatzhalter 6"/>
          <p:cNvSpPr>
            <a:spLocks noGrp="1"/>
          </p:cNvSpPr>
          <p:nvPr>
            <p:ph type="body" sz="quarter" idx="17" hasCustomPrompt="1"/>
          </p:nvPr>
        </p:nvSpPr>
        <p:spPr>
          <a:xfrm>
            <a:off x="5681439" y="13159286"/>
            <a:ext cx="16482462"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2868548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7" name="Rubrik 6"/>
          <p:cNvSpPr>
            <a:spLocks noGrp="1"/>
          </p:cNvSpPr>
          <p:nvPr>
            <p:ph type="title"/>
          </p:nvPr>
        </p:nvSpPr>
        <p:spPr>
          <a:xfrm>
            <a:off x="1219207" y="785563"/>
            <a:ext cx="21949834" cy="1685926"/>
          </a:xfrm>
        </p:spPr>
        <p:txBody>
          <a:bodyPr/>
          <a:lstStyle/>
          <a:p>
            <a:r>
              <a:rPr lang="sv-SE" dirty="0"/>
              <a:t>Klicka här för att ändra format</a:t>
            </a:r>
          </a:p>
        </p:txBody>
      </p:sp>
      <p:sp>
        <p:nvSpPr>
          <p:cNvPr id="8" name="Textplatzhalter 6"/>
          <p:cNvSpPr>
            <a:spLocks noGrp="1"/>
          </p:cNvSpPr>
          <p:nvPr>
            <p:ph type="body" sz="quarter" idx="17" hasCustomPrompt="1"/>
          </p:nvPr>
        </p:nvSpPr>
        <p:spPr>
          <a:xfrm>
            <a:off x="5681439" y="13159286"/>
            <a:ext cx="16482462"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413692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17087850" y="504826"/>
            <a:ext cx="447674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8" y="409576"/>
            <a:ext cx="14497052"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38072439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1223434" y="3193840"/>
            <a:ext cx="21950032" cy="8532000"/>
          </a:xfrm>
          <a:prstGeom prst="rect">
            <a:avLst/>
          </a:prstGeom>
        </p:spPr>
        <p:txBody>
          <a:bodyPr tIns="46800"/>
          <a:lstStyle>
            <a:lvl1pPr marL="914356" indent="-914356">
              <a:spcAft>
                <a:spcPts val="0"/>
              </a:spcAft>
              <a:buFont typeface="Arial" pitchFamily="34" charset="0"/>
              <a:buChar char="•"/>
              <a:defRPr/>
            </a:lvl1pPr>
            <a:lvl2pPr indent="-911956">
              <a:defRPr/>
            </a:lvl2pPr>
            <a:lvl3pPr indent="-614368">
              <a:defRPr/>
            </a:lvl3pPr>
            <a:lvl4pPr indent="-614368">
              <a:defRPr lang="sv-SE" dirty="0" smtClean="0"/>
            </a:lvl4pPr>
            <a:lvl5pPr indent="-767962">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12" name="Textplatzhalter 6"/>
          <p:cNvSpPr>
            <a:spLocks noGrp="1"/>
          </p:cNvSpPr>
          <p:nvPr>
            <p:ph type="body" sz="quarter" idx="17" hasCustomPrompt="1"/>
          </p:nvPr>
        </p:nvSpPr>
        <p:spPr>
          <a:xfrm>
            <a:off x="5681439" y="13159286"/>
            <a:ext cx="16482462" cy="308296"/>
          </a:xfrm>
          <a:ln>
            <a:noFill/>
          </a:ln>
        </p:spPr>
        <p:txBody>
          <a:bodyPr lIns="0" tIns="0" rIns="0" bIns="0" anchor="b" anchorCtr="0">
            <a:noAutofit/>
          </a:bodyPr>
          <a:lstStyle>
            <a:lvl1pPr marL="0" indent="0">
              <a:spcBef>
                <a:spcPts val="0"/>
              </a:spcBef>
              <a:defRPr sz="2400"/>
            </a:lvl1pPr>
          </a:lstStyle>
          <a:p>
            <a:pPr lvl="0"/>
            <a:r>
              <a:rPr lang="sv-SE" noProof="0" dirty="0"/>
              <a:t>Source: </a:t>
            </a:r>
            <a:r>
              <a:rPr lang="sv-SE" noProof="0" dirty="0" err="1"/>
              <a:t>Complete</a:t>
            </a:r>
            <a:r>
              <a:rPr lang="sv-SE" noProof="0" dirty="0"/>
              <a:t> </a:t>
            </a:r>
            <a:r>
              <a:rPr lang="sv-SE" noProof="0" dirty="0" err="1"/>
              <a:t>if</a:t>
            </a:r>
            <a:r>
              <a:rPr lang="sv-SE" noProof="0" dirty="0"/>
              <a:t> </a:t>
            </a:r>
            <a:r>
              <a:rPr lang="sv-SE" noProof="0" dirty="0" err="1"/>
              <a:t>required</a:t>
            </a:r>
            <a:endParaRPr lang="sv-SE" noProof="0" dirty="0"/>
          </a:p>
        </p:txBody>
      </p:sp>
    </p:spTree>
    <p:extLst>
      <p:ext uri="{BB962C8B-B14F-4D97-AF65-F5344CB8AC3E}">
        <p14:creationId xmlns:p14="http://schemas.microsoft.com/office/powerpoint/2010/main" val="4278873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Helsidesbild - Grå textplatta">
    <p:spTree>
      <p:nvGrpSpPr>
        <p:cNvPr id="1" name=""/>
        <p:cNvGrpSpPr/>
        <p:nvPr/>
      </p:nvGrpSpPr>
      <p:grpSpPr>
        <a:xfrm>
          <a:off x="0" y="0"/>
          <a:ext cx="0" cy="0"/>
          <a:chOff x="0" y="0"/>
          <a:chExt cx="0" cy="0"/>
        </a:xfrm>
      </p:grpSpPr>
      <p:sp>
        <p:nvSpPr>
          <p:cNvPr id="13" name="Platshållare för bild 6"/>
          <p:cNvSpPr>
            <a:spLocks noGrp="1"/>
          </p:cNvSpPr>
          <p:nvPr>
            <p:ph type="pic" sz="quarter" idx="21" hasCustomPrompt="1"/>
          </p:nvPr>
        </p:nvSpPr>
        <p:spPr>
          <a:xfrm>
            <a:off x="0" y="0"/>
            <a:ext cx="24384000" cy="13716000"/>
          </a:xfrm>
          <a:solidFill>
            <a:schemeClr val="bg1">
              <a:lumMod val="95000"/>
            </a:schemeClr>
          </a:solidFill>
        </p:spPr>
        <p:txBody>
          <a:bodyPr anchor="ctr"/>
          <a:lstStyle>
            <a:lvl1pPr marL="0" marR="0" indent="0" algn="ctr" defTabSz="2438280" rtl="0" eaLnBrk="1" fontAlgn="auto" latinLnBrk="0" hangingPunct="1">
              <a:lnSpc>
                <a:spcPct val="100000"/>
              </a:lnSpc>
              <a:spcBef>
                <a:spcPts val="2666"/>
              </a:spcBef>
              <a:spcAft>
                <a:spcPts val="800"/>
              </a:spcAft>
              <a:buClr>
                <a:schemeClr val="bg2"/>
              </a:buClr>
              <a:buSzTx/>
              <a:buFont typeface="Arial" pitchFamily="34" charset="0"/>
              <a:buNone/>
              <a:tabLst/>
              <a:defRPr sz="3200"/>
            </a:lvl1pPr>
          </a:lstStyle>
          <a:p>
            <a:r>
              <a:rPr lang="sv-SE" dirty="0"/>
              <a:t>Klicka på ramen och välj en bild från bildbanken</a:t>
            </a:r>
          </a:p>
        </p:txBody>
      </p:sp>
      <p:sp>
        <p:nvSpPr>
          <p:cNvPr id="15" name="Platshållare för text 7"/>
          <p:cNvSpPr>
            <a:spLocks noGrp="1"/>
          </p:cNvSpPr>
          <p:nvPr>
            <p:ph type="body" sz="quarter" idx="20"/>
          </p:nvPr>
        </p:nvSpPr>
        <p:spPr>
          <a:xfrm>
            <a:off x="12472554" y="1297436"/>
            <a:ext cx="11052080" cy="4521480"/>
          </a:xfrm>
          <a:solidFill>
            <a:schemeClr val="tx2"/>
          </a:solidFill>
        </p:spPr>
        <p:txBody>
          <a:bodyPr lIns="252000" tIns="252000" rIns="252000" bIns="252000"/>
          <a:lstStyle>
            <a:lvl1pPr marL="0" indent="0">
              <a:buNone/>
              <a:defRPr/>
            </a:lvl1pPr>
            <a:lvl2pPr marL="469878" indent="0">
              <a:buNone/>
              <a:defRPr/>
            </a:lvl2pPr>
            <a:lvl3pPr marL="960920" indent="0">
              <a:buNone/>
              <a:defRPr/>
            </a:lvl3pPr>
            <a:lvl4pPr marL="1426562" indent="0">
              <a:buNone/>
              <a:defRPr/>
            </a:lvl4pPr>
            <a:lvl5pPr marL="1921838" indent="0">
              <a:buNone/>
              <a:defRPr/>
            </a:lvl5pPr>
          </a:lstStyle>
          <a:p>
            <a:pPr lvl="0"/>
            <a:r>
              <a:rPr lang="sv-SE" dirty="0"/>
              <a:t>Klicka här för att ändra format på bakgrundstexten</a:t>
            </a:r>
          </a:p>
        </p:txBody>
      </p:sp>
      <p:sp>
        <p:nvSpPr>
          <p:cNvPr id="2" name="Platshållare för sidfot 1"/>
          <p:cNvSpPr>
            <a:spLocks noGrp="1"/>
          </p:cNvSpPr>
          <p:nvPr>
            <p:ph type="ftr" sz="quarter" idx="22"/>
          </p:nvPr>
        </p:nvSpPr>
        <p:spPr/>
        <p:txBody>
          <a:bodyPr/>
          <a:lstStyle/>
          <a:p>
            <a:r>
              <a:rPr lang="sv-SE" dirty="0"/>
              <a:t>Informationsklass: Konfidentiell</a:t>
            </a:r>
          </a:p>
        </p:txBody>
      </p:sp>
      <p:sp>
        <p:nvSpPr>
          <p:cNvPr id="3" name="Platshållare för bildnummer 2"/>
          <p:cNvSpPr>
            <a:spLocks noGrp="1"/>
          </p:cNvSpPr>
          <p:nvPr>
            <p:ph type="sldNum" sz="quarter" idx="23"/>
          </p:nvPr>
        </p:nvSpPr>
        <p:spPr/>
        <p:txBody>
          <a:bodyPr/>
          <a:lstStyle/>
          <a:p>
            <a:fld id="{49CB9C75-1BDC-4F71-93E5-A5FC0D61CD4F}" type="slidenum">
              <a:rPr lang="sv-SE" smtClean="0"/>
              <a:pPr/>
              <a:t>‹#›</a:t>
            </a:fld>
            <a:endParaRPr lang="sv-SE" dirty="0"/>
          </a:p>
        </p:txBody>
      </p:sp>
    </p:spTree>
    <p:extLst>
      <p:ext uri="{BB962C8B-B14F-4D97-AF65-F5344CB8AC3E}">
        <p14:creationId xmlns:p14="http://schemas.microsoft.com/office/powerpoint/2010/main" val="2919367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1223434" y="3240000"/>
            <a:ext cx="10368000" cy="7200000"/>
          </a:xfrm>
          <a:prstGeom prst="rect">
            <a:avLst/>
          </a:prstGeom>
        </p:spPr>
        <p:txBody>
          <a:bodyPr tIns="46563"/>
          <a:lstStyle>
            <a:lvl1pPr marL="573296" indent="-573296">
              <a:spcAft>
                <a:spcPts val="1280"/>
              </a:spcAft>
              <a:buFont typeface="Arial" pitchFamily="34" charset="0"/>
              <a:buChar char="•"/>
              <a:defRPr sz="5334"/>
            </a:lvl1pPr>
            <a:lvl2pPr marL="1179752" indent="-699420">
              <a:tabLst/>
              <a:defRPr/>
            </a:lvl2pPr>
            <a:lvl3pPr marL="1908712" indent="-724708">
              <a:defRPr/>
            </a:lvl3pPr>
            <a:lvl4pPr marL="2624964" indent="-712084">
              <a:defRPr/>
            </a:lvl4pPr>
            <a:lvl5pPr marL="3337028" indent="-71628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dirty="0"/>
              <a:t>Klicka här för att ändra format</a:t>
            </a:r>
          </a:p>
        </p:txBody>
      </p:sp>
      <p:sp>
        <p:nvSpPr>
          <p:cNvPr id="5" name="Platshållare för sidfot 2"/>
          <p:cNvSpPr>
            <a:spLocks noGrp="1"/>
          </p:cNvSpPr>
          <p:nvPr>
            <p:ph type="ftr" sz="quarter" idx="15"/>
          </p:nvPr>
        </p:nvSpPr>
        <p:spPr>
          <a:xfrm>
            <a:off x="12801893" y="10943559"/>
            <a:ext cx="10477502" cy="732366"/>
          </a:xfrm>
          <a:prstGeom prst="rect">
            <a:avLst/>
          </a:prstGeom>
        </p:spPr>
        <p:txBody>
          <a:bodyPr lIns="91013" tIns="45484" rIns="91013" bIns="45484"/>
          <a:lstStyle>
            <a:lvl1pPr>
              <a:defRPr/>
            </a:lvl1pPr>
          </a:lstStyle>
          <a:p>
            <a:pPr defTabSz="2426916">
              <a:defRPr/>
            </a:pPr>
            <a:endParaRPr lang="sv-SE"/>
          </a:p>
        </p:txBody>
      </p:sp>
      <p:sp>
        <p:nvSpPr>
          <p:cNvPr id="6" name="Platshållare för text 10"/>
          <p:cNvSpPr>
            <a:spLocks noGrp="1"/>
          </p:cNvSpPr>
          <p:nvPr>
            <p:ph type="body" sz="quarter" idx="16"/>
          </p:nvPr>
        </p:nvSpPr>
        <p:spPr>
          <a:xfrm>
            <a:off x="12777362" y="3240000"/>
            <a:ext cx="10368000" cy="7200000"/>
          </a:xfrm>
          <a:prstGeom prst="rect">
            <a:avLst/>
          </a:prstGeom>
        </p:spPr>
        <p:txBody>
          <a:bodyPr tIns="46563"/>
          <a:lstStyle>
            <a:lvl1pPr marL="573296" indent="-573296">
              <a:spcAft>
                <a:spcPts val="1280"/>
              </a:spcAft>
              <a:buFont typeface="Arial" pitchFamily="34" charset="0"/>
              <a:buChar char="•"/>
              <a:defRPr sz="5334"/>
            </a:lvl1pPr>
            <a:lvl2pPr marL="1179752" indent="-699420">
              <a:tabLst/>
              <a:defRPr/>
            </a:lvl2pPr>
            <a:lvl3pPr marL="1908712" indent="-724708">
              <a:defRPr/>
            </a:lvl3pPr>
            <a:lvl4pPr marL="2624964" indent="-712084">
              <a:defRPr/>
            </a:lvl4pPr>
            <a:lvl5pPr marL="3337028" indent="-716284">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365603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4050B3-4C6B-4B8B-AB7F-004801BF3427}"/>
              </a:ext>
            </a:extLst>
          </p:cNvPr>
          <p:cNvGraphicFramePr>
            <a:graphicFrameLocks noChangeAspect="1"/>
          </p:cNvGraphicFramePr>
          <p:nvPr userDrawn="1">
            <p:custDataLst>
              <p:tags r:id="rId1"/>
            </p:custDataLst>
            <p:extLst>
              <p:ext uri="{D42A27DB-BD31-4B8C-83A1-F6EECF244321}">
                <p14:modId xmlns:p14="http://schemas.microsoft.com/office/powerpoint/2010/main" val="238982762"/>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664050B3-4C6B-4B8B-AB7F-004801BF3427}"/>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DCB80F-3242-44E5-9991-350FE7364BEF}"/>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000" b="0" i="0" baseline="0">
              <a:solidFill>
                <a:schemeClr val="tx1"/>
              </a:solidFill>
              <a:latin typeface="Ubuntu" panose="020B0504030602030204" pitchFamily="34" charset="0"/>
              <a:ea typeface="+mn-ea"/>
              <a:cs typeface="+mn-cs"/>
              <a:sym typeface="Ubuntu" panose="020B0504030602030204" pitchFamily="34" charset="0"/>
            </a:endParaRPr>
          </a:p>
        </p:txBody>
      </p:sp>
      <p:pic>
        <p:nvPicPr>
          <p:cNvPr id="3" name="Picture 2">
            <a:extLst>
              <a:ext uri="{FF2B5EF4-FFF2-40B4-BE49-F238E27FC236}">
                <a16:creationId xmlns:a16="http://schemas.microsoft.com/office/drawing/2014/main" id="{4C3838DB-DD02-4394-9288-6241B74BBDD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6806"/>
          <a:stretch/>
        </p:blipFill>
        <p:spPr>
          <a:xfrm rot="16200000">
            <a:off x="5541460" y="-5126542"/>
            <a:ext cx="13301084" cy="24383996"/>
          </a:xfrm>
          <a:prstGeom prst="rect">
            <a:avLst/>
          </a:prstGeom>
        </p:spPr>
      </p:pic>
      <p:sp>
        <p:nvSpPr>
          <p:cNvPr id="22" name="Subtitle 2"/>
          <p:cNvSpPr>
            <a:spLocks noGrp="1"/>
          </p:cNvSpPr>
          <p:nvPr>
            <p:ph type="subTitle" idx="1" hasCustomPrompt="1"/>
          </p:nvPr>
        </p:nvSpPr>
        <p:spPr>
          <a:xfrm>
            <a:off x="2160001" y="10870604"/>
            <a:ext cx="12469718" cy="73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a:lnSpc>
                <a:spcPct val="100000"/>
              </a:lnSpc>
              <a:spcBef>
                <a:spcPts val="0"/>
              </a:spcBef>
              <a:defRPr lang="en-US" sz="4000" spc="0" baseline="0" dirty="0">
                <a:solidFill>
                  <a:schemeClr val="bg1"/>
                </a:solidFill>
              </a:defRPr>
            </a:lvl1pPr>
          </a:lstStyle>
          <a:p>
            <a:pPr marR="0" lvl="0" fontAlgn="auto">
              <a:spcAft>
                <a:spcPts val="0"/>
              </a:spcAft>
              <a:buClrTx/>
              <a:buSzTx/>
              <a:tabLst/>
            </a:pPr>
            <a:r>
              <a:rPr lang="en-US"/>
              <a:t>Click to insert location and date</a:t>
            </a:r>
          </a:p>
        </p:txBody>
      </p:sp>
      <p:grpSp>
        <p:nvGrpSpPr>
          <p:cNvPr id="24" name="Graphic 4">
            <a:extLst>
              <a:ext uri="{FF2B5EF4-FFF2-40B4-BE49-F238E27FC236}">
                <a16:creationId xmlns:a16="http://schemas.microsoft.com/office/drawing/2014/main" id="{2866234A-554F-4BBB-A5CF-58DAAC7A7927}"/>
              </a:ext>
            </a:extLst>
          </p:cNvPr>
          <p:cNvGrpSpPr>
            <a:grpSpLocks/>
          </p:cNvGrpSpPr>
          <p:nvPr userDrawn="1"/>
        </p:nvGrpSpPr>
        <p:grpSpPr>
          <a:xfrm>
            <a:off x="16218677" y="973322"/>
            <a:ext cx="7114122" cy="1092300"/>
            <a:chOff x="3176111" y="1257136"/>
            <a:chExt cx="5719756" cy="878207"/>
          </a:xfrm>
        </p:grpSpPr>
        <p:sp>
          <p:nvSpPr>
            <p:cNvPr id="25" name="Freeform: Shape 24">
              <a:extLst>
                <a:ext uri="{FF2B5EF4-FFF2-40B4-BE49-F238E27FC236}">
                  <a16:creationId xmlns:a16="http://schemas.microsoft.com/office/drawing/2014/main" id="{48A48368-23F7-435B-9C36-2DB5837D88E6}"/>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6" name="Freeform: Shape 25">
              <a:extLst>
                <a:ext uri="{FF2B5EF4-FFF2-40B4-BE49-F238E27FC236}">
                  <a16:creationId xmlns:a16="http://schemas.microsoft.com/office/drawing/2014/main" id="{EF823941-B648-418E-B46F-23726D3EC4CE}"/>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7" name="Freeform: Shape 26">
              <a:extLst>
                <a:ext uri="{FF2B5EF4-FFF2-40B4-BE49-F238E27FC236}">
                  <a16:creationId xmlns:a16="http://schemas.microsoft.com/office/drawing/2014/main" id="{F0DDDCC1-860C-4945-8B70-CB8FE5BAA464}"/>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8" name="Freeform: Shape 27">
              <a:extLst>
                <a:ext uri="{FF2B5EF4-FFF2-40B4-BE49-F238E27FC236}">
                  <a16:creationId xmlns:a16="http://schemas.microsoft.com/office/drawing/2014/main" id="{C087AF91-C341-4CEE-9EEF-42CD356BCA8B}"/>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29" name="Freeform: Shape 28">
              <a:extLst>
                <a:ext uri="{FF2B5EF4-FFF2-40B4-BE49-F238E27FC236}">
                  <a16:creationId xmlns:a16="http://schemas.microsoft.com/office/drawing/2014/main" id="{0FFAD3AB-1B8D-4DCE-8040-514FBE18CCF8}"/>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0" name="Freeform: Shape 29">
              <a:extLst>
                <a:ext uri="{FF2B5EF4-FFF2-40B4-BE49-F238E27FC236}">
                  <a16:creationId xmlns:a16="http://schemas.microsoft.com/office/drawing/2014/main" id="{FB5A9034-EBBB-4FEA-9CF9-86A220F932DC}"/>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1" name="Freeform: Shape 30">
              <a:extLst>
                <a:ext uri="{FF2B5EF4-FFF2-40B4-BE49-F238E27FC236}">
                  <a16:creationId xmlns:a16="http://schemas.microsoft.com/office/drawing/2014/main" id="{5C7C0D9E-8588-453F-A5CF-C2800171BD3E}"/>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2" name="Freeform: Shape 31">
              <a:extLst>
                <a:ext uri="{FF2B5EF4-FFF2-40B4-BE49-F238E27FC236}">
                  <a16:creationId xmlns:a16="http://schemas.microsoft.com/office/drawing/2014/main" id="{38D15F60-3C20-437A-AC32-E3F31953F8D2}"/>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33" name="Freeform: Shape 32">
              <a:extLst>
                <a:ext uri="{FF2B5EF4-FFF2-40B4-BE49-F238E27FC236}">
                  <a16:creationId xmlns:a16="http://schemas.microsoft.com/office/drawing/2014/main" id="{09E32212-A802-47EC-A9CF-ADC9656D0885}"/>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4" name="Freeform: Shape 33">
              <a:extLst>
                <a:ext uri="{FF2B5EF4-FFF2-40B4-BE49-F238E27FC236}">
                  <a16:creationId xmlns:a16="http://schemas.microsoft.com/office/drawing/2014/main" id="{420F68B9-AD51-4ED7-8602-A5B10D62DCFB}"/>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5" name="Freeform: Shape 34">
              <a:extLst>
                <a:ext uri="{FF2B5EF4-FFF2-40B4-BE49-F238E27FC236}">
                  <a16:creationId xmlns:a16="http://schemas.microsoft.com/office/drawing/2014/main" id="{918D92F8-44A3-4D30-AA4B-735DA73F2CE6}"/>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36" name="Freeform: Shape 35">
              <a:extLst>
                <a:ext uri="{FF2B5EF4-FFF2-40B4-BE49-F238E27FC236}">
                  <a16:creationId xmlns:a16="http://schemas.microsoft.com/office/drawing/2014/main" id="{DC992723-DD27-4C2D-B33E-BA86F4AD2894}"/>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sp>
        <p:nvSpPr>
          <p:cNvPr id="6" name="Text Placeholder 5">
            <a:extLst>
              <a:ext uri="{FF2B5EF4-FFF2-40B4-BE49-F238E27FC236}">
                <a16:creationId xmlns:a16="http://schemas.microsoft.com/office/drawing/2014/main" id="{450A95E3-5780-42DC-9996-E26F09FF5EBD}"/>
              </a:ext>
            </a:extLst>
          </p:cNvPr>
          <p:cNvSpPr>
            <a:spLocks noGrp="1"/>
          </p:cNvSpPr>
          <p:nvPr>
            <p:ph type="body" sz="quarter" idx="12" hasCustomPrompt="1"/>
          </p:nvPr>
        </p:nvSpPr>
        <p:spPr>
          <a:xfrm>
            <a:off x="2160000" y="11898562"/>
            <a:ext cx="12480272" cy="1007816"/>
          </a:xfrm>
        </p:spPr>
        <p:txBody>
          <a:bodyPr lIns="0" rIns="0" anchor="b" anchorCtr="0">
            <a:noAutofit/>
          </a:bodyPr>
          <a:lstStyle>
            <a:lvl1pPr>
              <a:spcBef>
                <a:spcPts val="0"/>
              </a:spcBef>
              <a:defRPr sz="3200" b="0">
                <a:solidFill>
                  <a:schemeClr val="bg1"/>
                </a:solidFill>
              </a:defRPr>
            </a:lvl1pPr>
            <a:lvl2pPr>
              <a:defRPr sz="2800"/>
            </a:lvl2pPr>
            <a:lvl3pPr>
              <a:defRPr sz="2800"/>
            </a:lvl3pPr>
            <a:lvl4pPr>
              <a:defRPr sz="2800"/>
            </a:lvl4pPr>
            <a:lvl5pPr>
              <a:defRPr sz="2800"/>
            </a:lvl5pPr>
          </a:lstStyle>
          <a:p>
            <a:pPr lvl="0"/>
            <a:r>
              <a:rPr lang="en-US"/>
              <a:t>Optional: Click to insert name</a:t>
            </a:r>
          </a:p>
        </p:txBody>
      </p:sp>
      <p:sp>
        <p:nvSpPr>
          <p:cNvPr id="5" name="Title 4">
            <a:extLst>
              <a:ext uri="{FF2B5EF4-FFF2-40B4-BE49-F238E27FC236}">
                <a16:creationId xmlns:a16="http://schemas.microsoft.com/office/drawing/2014/main" id="{26E8D06D-29A8-47AF-A4B7-3EF420F61462}"/>
              </a:ext>
            </a:extLst>
          </p:cNvPr>
          <p:cNvSpPr>
            <a:spLocks noGrp="1"/>
          </p:cNvSpPr>
          <p:nvPr>
            <p:ph type="title"/>
          </p:nvPr>
        </p:nvSpPr>
        <p:spPr>
          <a:xfrm>
            <a:off x="2160001" y="7959726"/>
            <a:ext cx="12469718" cy="2590800"/>
          </a:xfrm>
        </p:spPr>
        <p:txBody>
          <a:bodyPr vert="horz" lIns="0" tIns="0" rIns="0" bIns="0" rtlCol="0" anchor="b" anchorCtr="0">
            <a:noAutofit/>
          </a:bodyPr>
          <a:lstStyle>
            <a:lvl1pPr>
              <a:defRPr lang="de-DE" sz="6000" cap="all" spc="1600">
                <a:solidFill>
                  <a:schemeClr val="bg1"/>
                </a:solidFill>
                <a:ea typeface="+mn-ea"/>
                <a:cs typeface="+mn-cs"/>
              </a:defRPr>
            </a:lvl1pPr>
          </a:lstStyle>
          <a:p>
            <a:pPr lvl="0">
              <a:spcBef>
                <a:spcPts val="0"/>
              </a:spcBef>
              <a:buFont typeface="Arial" panose="020B0604020202020204" pitchFamily="34" charset="0"/>
            </a:pPr>
            <a:r>
              <a:rPr lang="en-US"/>
              <a:t>Click to edit Master title style</a:t>
            </a:r>
            <a:endParaRPr lang="de-DE"/>
          </a:p>
        </p:txBody>
      </p:sp>
      <p:sp>
        <p:nvSpPr>
          <p:cNvPr id="37" name="TextBox 36"/>
          <p:cNvSpPr txBox="1"/>
          <p:nvPr userDrawn="1">
            <p:custDataLst>
              <p:tags r:id="rId3"/>
            </p:custDataLst>
          </p:nvPr>
        </p:nvSpPr>
        <p:spPr>
          <a:xfrm>
            <a:off x="20024970" y="12536958"/>
            <a:ext cx="3255699" cy="369332"/>
          </a:xfrm>
          <a:prstGeom prst="rect">
            <a:avLst/>
          </a:prstGeom>
          <a:noFill/>
        </p:spPr>
        <p:txBody>
          <a:bodyPr vert="horz" wrap="none" lIns="0" tIns="0" rIns="0" bIns="0" rtlCol="0" anchor="ctr" anchorCtr="0">
            <a:spAutoFit/>
          </a:bodyPr>
          <a:lstStyle/>
          <a:p>
            <a:pPr algn="r">
              <a:spcBef>
                <a:spcPts val="2000"/>
              </a:spcBef>
            </a:pPr>
            <a:r>
              <a:rPr lang="en-GB" sz="2400" b="1">
                <a:solidFill>
                  <a:schemeClr val="accent2">
                    <a:lumMod val="100000"/>
                  </a:schemeClr>
                </a:solidFill>
                <a:latin typeface="Ubuntu" panose="020B0504030602030204"/>
                <a:cs typeface="Times New Roman" pitchFamily="18" charset="0"/>
              </a:rPr>
              <a:t>Company Confidential</a:t>
            </a:r>
            <a:endParaRPr lang="en-GB" sz="2400" b="1">
              <a:solidFill>
                <a:schemeClr val="accent2">
                  <a:lumMod val="100000"/>
                </a:schemeClr>
              </a:solidFill>
              <a:latin typeface="Ubuntu" panose="020B0504030602030204"/>
              <a:ea typeface="Times New Roman" pitchFamily="18" charset="0"/>
              <a:cs typeface="Times New Roman" pitchFamily="18" charset="0"/>
            </a:endParaRPr>
          </a:p>
        </p:txBody>
      </p:sp>
    </p:spTree>
    <p:extLst>
      <p:ext uri="{BB962C8B-B14F-4D97-AF65-F5344CB8AC3E}">
        <p14:creationId xmlns:p14="http://schemas.microsoft.com/office/powerpoint/2010/main" val="198637223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2 for client Logo Ligh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853712-BC23-4183-B4EC-72E5F76F56A8}"/>
              </a:ext>
            </a:extLst>
          </p:cNvPr>
          <p:cNvGraphicFramePr>
            <a:graphicFrameLocks noChangeAspect="1"/>
          </p:cNvGraphicFramePr>
          <p:nvPr userDrawn="1">
            <p:custDataLst>
              <p:tags r:id="rId1"/>
            </p:custDataLst>
            <p:extLst>
              <p:ext uri="{D42A27DB-BD31-4B8C-83A1-F6EECF244321}">
                <p14:modId xmlns:p14="http://schemas.microsoft.com/office/powerpoint/2010/main" val="1531811663"/>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B3853712-BC23-4183-B4EC-72E5F76F56A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BEB4BFF-C61F-455A-9E19-187568A79D6C}"/>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000" b="0" i="0" baseline="0">
              <a:solidFill>
                <a:schemeClr val="tx1"/>
              </a:solidFill>
              <a:latin typeface="Ubuntu" panose="020B0504030602030204" pitchFamily="34" charset="0"/>
              <a:ea typeface="+mn-ea"/>
              <a:cs typeface="+mn-cs"/>
              <a:sym typeface="Ubuntu" panose="020B0504030602030204" pitchFamily="34" charset="0"/>
            </a:endParaRPr>
          </a:p>
        </p:txBody>
      </p:sp>
      <p:pic>
        <p:nvPicPr>
          <p:cNvPr id="22" name="Picture 21">
            <a:extLst>
              <a:ext uri="{FF2B5EF4-FFF2-40B4-BE49-F238E27FC236}">
                <a16:creationId xmlns:a16="http://schemas.microsoft.com/office/drawing/2014/main" id="{CA9CA32D-F061-4FCC-AE2A-F62E471AE4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b="6806"/>
          <a:stretch/>
        </p:blipFill>
        <p:spPr>
          <a:xfrm rot="16200000">
            <a:off x="5541460" y="-5126542"/>
            <a:ext cx="13301084" cy="24383996"/>
          </a:xfrm>
          <a:prstGeom prst="rect">
            <a:avLst/>
          </a:prstGeom>
        </p:spPr>
      </p:pic>
      <p:grpSp>
        <p:nvGrpSpPr>
          <p:cNvPr id="64" name="Graphic 4">
            <a:extLst>
              <a:ext uri="{FF2B5EF4-FFF2-40B4-BE49-F238E27FC236}">
                <a16:creationId xmlns:a16="http://schemas.microsoft.com/office/drawing/2014/main" id="{E0126B03-8735-4C62-948D-0443D2E5151C}"/>
              </a:ext>
            </a:extLst>
          </p:cNvPr>
          <p:cNvGrpSpPr>
            <a:grpSpLocks/>
          </p:cNvGrpSpPr>
          <p:nvPr userDrawn="1"/>
        </p:nvGrpSpPr>
        <p:grpSpPr>
          <a:xfrm>
            <a:off x="16218677" y="973322"/>
            <a:ext cx="7114122" cy="1092300"/>
            <a:chOff x="3176111" y="1257136"/>
            <a:chExt cx="5719756" cy="878207"/>
          </a:xfrm>
        </p:grpSpPr>
        <p:sp>
          <p:nvSpPr>
            <p:cNvPr id="65" name="Freeform: Shape 64">
              <a:extLst>
                <a:ext uri="{FF2B5EF4-FFF2-40B4-BE49-F238E27FC236}">
                  <a16:creationId xmlns:a16="http://schemas.microsoft.com/office/drawing/2014/main" id="{CCBD803F-ADCD-4A1E-92D8-17F168B68F62}"/>
                </a:ext>
              </a:extLst>
            </p:cNvPr>
            <p:cNvSpPr/>
            <p:nvPr/>
          </p:nvSpPr>
          <p:spPr>
            <a:xfrm>
              <a:off x="8667268" y="1360960"/>
              <a:ext cx="228599" cy="485775"/>
            </a:xfrm>
            <a:custGeom>
              <a:avLst/>
              <a:gdLst>
                <a:gd name="connsiteX0" fmla="*/ 43339 w 228600"/>
                <a:gd name="connsiteY0" fmla="*/ 14764 h 485775"/>
                <a:gd name="connsiteX1" fmla="*/ 90011 w 228600"/>
                <a:gd name="connsiteY1" fmla="*/ 7144 h 485775"/>
                <a:gd name="connsiteX2" fmla="*/ 90011 w 228600"/>
                <a:gd name="connsiteY2" fmla="*/ 118586 h 485775"/>
                <a:gd name="connsiteX3" fmla="*/ 217646 w 228600"/>
                <a:gd name="connsiteY3" fmla="*/ 118586 h 485775"/>
                <a:gd name="connsiteX4" fmla="*/ 217646 w 228600"/>
                <a:gd name="connsiteY4" fmla="*/ 148114 h 485775"/>
                <a:gd name="connsiteX5" fmla="*/ 180499 w 228600"/>
                <a:gd name="connsiteY5" fmla="*/ 185261 h 485775"/>
                <a:gd name="connsiteX6" fmla="*/ 90011 w 228600"/>
                <a:gd name="connsiteY6" fmla="*/ 185261 h 485775"/>
                <a:gd name="connsiteX7" fmla="*/ 90011 w 228600"/>
                <a:gd name="connsiteY7" fmla="*/ 330994 h 485775"/>
                <a:gd name="connsiteX8" fmla="*/ 103346 w 228600"/>
                <a:gd name="connsiteY8" fmla="*/ 392906 h 485775"/>
                <a:gd name="connsiteX9" fmla="*/ 150019 w 228600"/>
                <a:gd name="connsiteY9" fmla="*/ 411004 h 485775"/>
                <a:gd name="connsiteX10" fmla="*/ 190024 w 228600"/>
                <a:gd name="connsiteY10" fmla="*/ 406241 h 485775"/>
                <a:gd name="connsiteX11" fmla="*/ 217646 w 228600"/>
                <a:gd name="connsiteY11" fmla="*/ 397669 h 485775"/>
                <a:gd name="connsiteX12" fmla="*/ 226219 w 228600"/>
                <a:gd name="connsiteY12" fmla="*/ 438626 h 485775"/>
                <a:gd name="connsiteX13" fmla="*/ 205264 w 228600"/>
                <a:gd name="connsiteY13" fmla="*/ 472916 h 485775"/>
                <a:gd name="connsiteX14" fmla="*/ 193834 w 228600"/>
                <a:gd name="connsiteY14" fmla="*/ 475774 h 485775"/>
                <a:gd name="connsiteX15" fmla="*/ 138589 w 228600"/>
                <a:gd name="connsiteY15" fmla="*/ 482441 h 485775"/>
                <a:gd name="connsiteX16" fmla="*/ 74771 w 228600"/>
                <a:gd name="connsiteY16" fmla="*/ 471964 h 485775"/>
                <a:gd name="connsiteX17" fmla="*/ 33814 w 228600"/>
                <a:gd name="connsiteY17" fmla="*/ 442436 h 485775"/>
                <a:gd name="connsiteX18" fmla="*/ 12859 w 228600"/>
                <a:gd name="connsiteY18" fmla="*/ 394811 h 485775"/>
                <a:gd name="connsiteX19" fmla="*/ 7144 w 228600"/>
                <a:gd name="connsiteY19" fmla="*/ 330994 h 485775"/>
                <a:gd name="connsiteX20" fmla="*/ 7144 w 228600"/>
                <a:gd name="connsiteY20" fmla="*/ 56674 h 485775"/>
                <a:gd name="connsiteX21" fmla="*/ 43339 w 228600"/>
                <a:gd name="connsiteY21" fmla="*/ 1476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485775">
                  <a:moveTo>
                    <a:pt x="43339" y="14764"/>
                  </a:moveTo>
                  <a:lnTo>
                    <a:pt x="90011" y="7144"/>
                  </a:lnTo>
                  <a:lnTo>
                    <a:pt x="90011" y="118586"/>
                  </a:lnTo>
                  <a:lnTo>
                    <a:pt x="217646" y="118586"/>
                  </a:lnTo>
                  <a:lnTo>
                    <a:pt x="217646" y="148114"/>
                  </a:lnTo>
                  <a:cubicBezTo>
                    <a:pt x="217646" y="168116"/>
                    <a:pt x="201453" y="185261"/>
                    <a:pt x="180499" y="185261"/>
                  </a:cubicBezTo>
                  <a:lnTo>
                    <a:pt x="90011" y="185261"/>
                  </a:lnTo>
                  <a:lnTo>
                    <a:pt x="90011" y="330994"/>
                  </a:lnTo>
                  <a:cubicBezTo>
                    <a:pt x="90011" y="359569"/>
                    <a:pt x="94774" y="380524"/>
                    <a:pt x="103346" y="392906"/>
                  </a:cubicBezTo>
                  <a:cubicBezTo>
                    <a:pt x="112871" y="405289"/>
                    <a:pt x="128111" y="411004"/>
                    <a:pt x="150019" y="411004"/>
                  </a:cubicBezTo>
                  <a:cubicBezTo>
                    <a:pt x="165259" y="411004"/>
                    <a:pt x="178594" y="409099"/>
                    <a:pt x="190024" y="406241"/>
                  </a:cubicBezTo>
                  <a:cubicBezTo>
                    <a:pt x="201453" y="403384"/>
                    <a:pt x="210978" y="400526"/>
                    <a:pt x="217646" y="397669"/>
                  </a:cubicBezTo>
                  <a:lnTo>
                    <a:pt x="226219" y="438626"/>
                  </a:lnTo>
                  <a:cubicBezTo>
                    <a:pt x="229076" y="453866"/>
                    <a:pt x="220503" y="469106"/>
                    <a:pt x="205264" y="472916"/>
                  </a:cubicBezTo>
                  <a:lnTo>
                    <a:pt x="193834" y="475774"/>
                  </a:lnTo>
                  <a:cubicBezTo>
                    <a:pt x="178594" y="480536"/>
                    <a:pt x="159544" y="482441"/>
                    <a:pt x="138589" y="482441"/>
                  </a:cubicBezTo>
                  <a:cubicBezTo>
                    <a:pt x="112871" y="482441"/>
                    <a:pt x="91916" y="478631"/>
                    <a:pt x="74771" y="471964"/>
                  </a:cubicBezTo>
                  <a:cubicBezTo>
                    <a:pt x="57626" y="465296"/>
                    <a:pt x="44291" y="454819"/>
                    <a:pt x="33814" y="442436"/>
                  </a:cubicBezTo>
                  <a:cubicBezTo>
                    <a:pt x="23336" y="429101"/>
                    <a:pt x="16669" y="413861"/>
                    <a:pt x="12859" y="394811"/>
                  </a:cubicBezTo>
                  <a:cubicBezTo>
                    <a:pt x="9049" y="376714"/>
                    <a:pt x="7144" y="354806"/>
                    <a:pt x="7144" y="330994"/>
                  </a:cubicBezTo>
                  <a:lnTo>
                    <a:pt x="7144" y="56674"/>
                  </a:lnTo>
                  <a:cubicBezTo>
                    <a:pt x="7144" y="36671"/>
                    <a:pt x="22384" y="18574"/>
                    <a:pt x="43339" y="14764"/>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6" name="Freeform: Shape 65">
              <a:extLst>
                <a:ext uri="{FF2B5EF4-FFF2-40B4-BE49-F238E27FC236}">
                  <a16:creationId xmlns:a16="http://schemas.microsoft.com/office/drawing/2014/main" id="{411B546D-06F5-444F-8014-09A398654811}"/>
                </a:ext>
              </a:extLst>
            </p:cNvPr>
            <p:cNvSpPr/>
            <p:nvPr/>
          </p:nvSpPr>
          <p:spPr>
            <a:xfrm>
              <a:off x="7972896" y="1460972"/>
              <a:ext cx="333375" cy="381000"/>
            </a:xfrm>
            <a:custGeom>
              <a:avLst/>
              <a:gdLst>
                <a:gd name="connsiteX0" fmla="*/ 7144 w 333375"/>
                <a:gd name="connsiteY0" fmla="*/ 196691 h 381000"/>
                <a:gd name="connsiteX1" fmla="*/ 21431 w 333375"/>
                <a:gd name="connsiteY1" fmla="*/ 113824 h 381000"/>
                <a:gd name="connsiteX2" fmla="*/ 58579 w 333375"/>
                <a:gd name="connsiteY2" fmla="*/ 54769 h 381000"/>
                <a:gd name="connsiteX3" fmla="*/ 111919 w 333375"/>
                <a:gd name="connsiteY3" fmla="*/ 19526 h 381000"/>
                <a:gd name="connsiteX4" fmla="*/ 173831 w 333375"/>
                <a:gd name="connsiteY4" fmla="*/ 7144 h 381000"/>
                <a:gd name="connsiteX5" fmla="*/ 289084 w 333375"/>
                <a:gd name="connsiteY5" fmla="*/ 52864 h 381000"/>
                <a:gd name="connsiteX6" fmla="*/ 330041 w 333375"/>
                <a:gd name="connsiteY6" fmla="*/ 189071 h 381000"/>
                <a:gd name="connsiteX7" fmla="*/ 330041 w 333375"/>
                <a:gd name="connsiteY7" fmla="*/ 204311 h 381000"/>
                <a:gd name="connsiteX8" fmla="*/ 329089 w 333375"/>
                <a:gd name="connsiteY8" fmla="*/ 219551 h 381000"/>
                <a:gd name="connsiteX9" fmla="*/ 93822 w 333375"/>
                <a:gd name="connsiteY9" fmla="*/ 219551 h 381000"/>
                <a:gd name="connsiteX10" fmla="*/ 124301 w 333375"/>
                <a:gd name="connsiteY10" fmla="*/ 286226 h 381000"/>
                <a:gd name="connsiteX11" fmla="*/ 202406 w 333375"/>
                <a:gd name="connsiteY11" fmla="*/ 310039 h 381000"/>
                <a:gd name="connsiteX12" fmla="*/ 257651 w 333375"/>
                <a:gd name="connsiteY12" fmla="*/ 304324 h 381000"/>
                <a:gd name="connsiteX13" fmla="*/ 269081 w 333375"/>
                <a:gd name="connsiteY13" fmla="*/ 301466 h 381000"/>
                <a:gd name="connsiteX14" fmla="*/ 301466 w 333375"/>
                <a:gd name="connsiteY14" fmla="*/ 323374 h 381000"/>
                <a:gd name="connsiteX15" fmla="*/ 307181 w 333375"/>
                <a:gd name="connsiteY15" fmla="*/ 360521 h 381000"/>
                <a:gd name="connsiteX16" fmla="*/ 288131 w 333375"/>
                <a:gd name="connsiteY16" fmla="*/ 368141 h 381000"/>
                <a:gd name="connsiteX17" fmla="*/ 260509 w 333375"/>
                <a:gd name="connsiteY17" fmla="*/ 374809 h 381000"/>
                <a:gd name="connsiteX18" fmla="*/ 227172 w 333375"/>
                <a:gd name="connsiteY18" fmla="*/ 379571 h 381000"/>
                <a:gd name="connsiteX19" fmla="*/ 190976 w 333375"/>
                <a:gd name="connsiteY19" fmla="*/ 381476 h 381000"/>
                <a:gd name="connsiteX20" fmla="*/ 109061 w 333375"/>
                <a:gd name="connsiteY20" fmla="*/ 367189 h 381000"/>
                <a:gd name="connsiteX21" fmla="*/ 51911 w 333375"/>
                <a:gd name="connsiteY21" fmla="*/ 328136 h 381000"/>
                <a:gd name="connsiteX22" fmla="*/ 18574 w 333375"/>
                <a:gd name="connsiteY22" fmla="*/ 269081 h 381000"/>
                <a:gd name="connsiteX23" fmla="*/ 7144 w 333375"/>
                <a:gd name="connsiteY23" fmla="*/ 196691 h 381000"/>
                <a:gd name="connsiteX24" fmla="*/ 246222 w 333375"/>
                <a:gd name="connsiteY24" fmla="*/ 159544 h 381000"/>
                <a:gd name="connsiteX25" fmla="*/ 241459 w 333375"/>
                <a:gd name="connsiteY25" fmla="*/ 127159 h 381000"/>
                <a:gd name="connsiteX26" fmla="*/ 227172 w 333375"/>
                <a:gd name="connsiteY26" fmla="*/ 100489 h 381000"/>
                <a:gd name="connsiteX27" fmla="*/ 204311 w 333375"/>
                <a:gd name="connsiteY27" fmla="*/ 82391 h 381000"/>
                <a:gd name="connsiteX28" fmla="*/ 172879 w 333375"/>
                <a:gd name="connsiteY28" fmla="*/ 75724 h 381000"/>
                <a:gd name="connsiteX29" fmla="*/ 139541 w 333375"/>
                <a:gd name="connsiteY29" fmla="*/ 83344 h 381000"/>
                <a:gd name="connsiteX30" fmla="*/ 115729 w 333375"/>
                <a:gd name="connsiteY30" fmla="*/ 102394 h 381000"/>
                <a:gd name="connsiteX31" fmla="*/ 100489 w 333375"/>
                <a:gd name="connsiteY31" fmla="*/ 129064 h 381000"/>
                <a:gd name="connsiteX32" fmla="*/ 92869 w 333375"/>
                <a:gd name="connsiteY32" fmla="*/ 159544 h 381000"/>
                <a:gd name="connsiteX33" fmla="*/ 246222 w 333375"/>
                <a:gd name="connsiteY33" fmla="*/ 1595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375" h="381000">
                  <a:moveTo>
                    <a:pt x="7144" y="196691"/>
                  </a:moveTo>
                  <a:cubicBezTo>
                    <a:pt x="7144" y="165259"/>
                    <a:pt x="11906" y="137636"/>
                    <a:pt x="21431" y="113824"/>
                  </a:cubicBezTo>
                  <a:cubicBezTo>
                    <a:pt x="30956" y="90011"/>
                    <a:pt x="43339" y="70009"/>
                    <a:pt x="58579" y="54769"/>
                  </a:cubicBezTo>
                  <a:cubicBezTo>
                    <a:pt x="73819" y="38576"/>
                    <a:pt x="91916" y="27146"/>
                    <a:pt x="111919" y="19526"/>
                  </a:cubicBezTo>
                  <a:cubicBezTo>
                    <a:pt x="131922" y="11906"/>
                    <a:pt x="152876" y="7144"/>
                    <a:pt x="173831" y="7144"/>
                  </a:cubicBezTo>
                  <a:cubicBezTo>
                    <a:pt x="223361" y="7144"/>
                    <a:pt x="261461" y="22384"/>
                    <a:pt x="289084" y="52864"/>
                  </a:cubicBezTo>
                  <a:cubicBezTo>
                    <a:pt x="316706" y="83344"/>
                    <a:pt x="330041" y="129064"/>
                    <a:pt x="330041" y="189071"/>
                  </a:cubicBezTo>
                  <a:cubicBezTo>
                    <a:pt x="330041" y="193834"/>
                    <a:pt x="330041" y="198596"/>
                    <a:pt x="330041" y="204311"/>
                  </a:cubicBezTo>
                  <a:cubicBezTo>
                    <a:pt x="330041" y="210026"/>
                    <a:pt x="329089" y="214789"/>
                    <a:pt x="329089" y="219551"/>
                  </a:cubicBezTo>
                  <a:lnTo>
                    <a:pt x="93822" y="219551"/>
                  </a:lnTo>
                  <a:cubicBezTo>
                    <a:pt x="95726" y="248126"/>
                    <a:pt x="106204" y="270034"/>
                    <a:pt x="124301" y="286226"/>
                  </a:cubicBezTo>
                  <a:cubicBezTo>
                    <a:pt x="142399" y="301466"/>
                    <a:pt x="168116" y="310039"/>
                    <a:pt x="202406" y="310039"/>
                  </a:cubicBezTo>
                  <a:cubicBezTo>
                    <a:pt x="222409" y="310039"/>
                    <a:pt x="240506" y="308134"/>
                    <a:pt x="257651" y="304324"/>
                  </a:cubicBezTo>
                  <a:cubicBezTo>
                    <a:pt x="261461" y="303371"/>
                    <a:pt x="266224" y="302419"/>
                    <a:pt x="269081" y="301466"/>
                  </a:cubicBezTo>
                  <a:cubicBezTo>
                    <a:pt x="284322" y="297656"/>
                    <a:pt x="298609" y="308134"/>
                    <a:pt x="301466" y="323374"/>
                  </a:cubicBezTo>
                  <a:lnTo>
                    <a:pt x="307181" y="360521"/>
                  </a:lnTo>
                  <a:cubicBezTo>
                    <a:pt x="302419" y="362426"/>
                    <a:pt x="296704" y="365284"/>
                    <a:pt x="288131" y="368141"/>
                  </a:cubicBezTo>
                  <a:cubicBezTo>
                    <a:pt x="280511" y="370999"/>
                    <a:pt x="270986" y="372904"/>
                    <a:pt x="260509" y="374809"/>
                  </a:cubicBezTo>
                  <a:cubicBezTo>
                    <a:pt x="250031" y="376714"/>
                    <a:pt x="239554" y="378619"/>
                    <a:pt x="227172" y="379571"/>
                  </a:cubicBezTo>
                  <a:cubicBezTo>
                    <a:pt x="214789" y="380524"/>
                    <a:pt x="203359" y="381476"/>
                    <a:pt x="190976" y="381476"/>
                  </a:cubicBezTo>
                  <a:cubicBezTo>
                    <a:pt x="159544" y="381476"/>
                    <a:pt x="131922" y="376714"/>
                    <a:pt x="109061" y="367189"/>
                  </a:cubicBezTo>
                  <a:cubicBezTo>
                    <a:pt x="86201" y="357664"/>
                    <a:pt x="67151" y="345281"/>
                    <a:pt x="51911" y="328136"/>
                  </a:cubicBezTo>
                  <a:cubicBezTo>
                    <a:pt x="36672" y="311944"/>
                    <a:pt x="26194" y="291941"/>
                    <a:pt x="18574" y="269081"/>
                  </a:cubicBezTo>
                  <a:cubicBezTo>
                    <a:pt x="10954" y="248126"/>
                    <a:pt x="7144" y="223361"/>
                    <a:pt x="7144" y="196691"/>
                  </a:cubicBezTo>
                  <a:close/>
                  <a:moveTo>
                    <a:pt x="246222" y="159544"/>
                  </a:moveTo>
                  <a:cubicBezTo>
                    <a:pt x="246222" y="148114"/>
                    <a:pt x="244316" y="137636"/>
                    <a:pt x="241459" y="127159"/>
                  </a:cubicBezTo>
                  <a:cubicBezTo>
                    <a:pt x="238601" y="116681"/>
                    <a:pt x="233839" y="108109"/>
                    <a:pt x="227172" y="100489"/>
                  </a:cubicBezTo>
                  <a:cubicBezTo>
                    <a:pt x="221456" y="92869"/>
                    <a:pt x="213836" y="87154"/>
                    <a:pt x="204311" y="82391"/>
                  </a:cubicBezTo>
                  <a:cubicBezTo>
                    <a:pt x="195739" y="77629"/>
                    <a:pt x="185261" y="75724"/>
                    <a:pt x="172879" y="75724"/>
                  </a:cubicBezTo>
                  <a:cubicBezTo>
                    <a:pt x="160497" y="75724"/>
                    <a:pt x="149066" y="78581"/>
                    <a:pt x="139541" y="83344"/>
                  </a:cubicBezTo>
                  <a:cubicBezTo>
                    <a:pt x="130016" y="88106"/>
                    <a:pt x="121444" y="94774"/>
                    <a:pt x="115729" y="102394"/>
                  </a:cubicBezTo>
                  <a:cubicBezTo>
                    <a:pt x="110014" y="110014"/>
                    <a:pt x="104299" y="118586"/>
                    <a:pt x="100489" y="129064"/>
                  </a:cubicBezTo>
                  <a:cubicBezTo>
                    <a:pt x="96679" y="139541"/>
                    <a:pt x="94774" y="149066"/>
                    <a:pt x="92869" y="159544"/>
                  </a:cubicBezTo>
                  <a:lnTo>
                    <a:pt x="246222" y="1595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7" name="Freeform: Shape 66">
              <a:extLst>
                <a:ext uri="{FF2B5EF4-FFF2-40B4-BE49-F238E27FC236}">
                  <a16:creationId xmlns:a16="http://schemas.microsoft.com/office/drawing/2014/main" id="{00530D09-1DB0-4412-A1A9-02A6C560650C}"/>
                </a:ext>
              </a:extLst>
            </p:cNvPr>
            <p:cNvSpPr/>
            <p:nvPr/>
          </p:nvSpPr>
          <p:spPr>
            <a:xfrm>
              <a:off x="7182323" y="1317145"/>
              <a:ext cx="114301" cy="114301"/>
            </a:xfrm>
            <a:custGeom>
              <a:avLst/>
              <a:gdLst>
                <a:gd name="connsiteX0" fmla="*/ 109061 w 114300"/>
                <a:gd name="connsiteY0" fmla="*/ 58579 h 114300"/>
                <a:gd name="connsiteX1" fmla="*/ 93821 w 114300"/>
                <a:gd name="connsiteY1" fmla="*/ 95726 h 114300"/>
                <a:gd name="connsiteX2" fmla="*/ 58579 w 114300"/>
                <a:gd name="connsiteY2" fmla="*/ 109061 h 114300"/>
                <a:gd name="connsiteX3" fmla="*/ 22384 w 114300"/>
                <a:gd name="connsiteY3" fmla="*/ 95726 h 114300"/>
                <a:gd name="connsiteX4" fmla="*/ 7144 w 114300"/>
                <a:gd name="connsiteY4" fmla="*/ 58579 h 114300"/>
                <a:gd name="connsiteX5" fmla="*/ 22384 w 114300"/>
                <a:gd name="connsiteY5" fmla="*/ 20479 h 114300"/>
                <a:gd name="connsiteX6" fmla="*/ 58579 w 114300"/>
                <a:gd name="connsiteY6" fmla="*/ 7144 h 114300"/>
                <a:gd name="connsiteX7" fmla="*/ 93821 w 114300"/>
                <a:gd name="connsiteY7" fmla="*/ 20479 h 114300"/>
                <a:gd name="connsiteX8" fmla="*/ 109061 w 114300"/>
                <a:gd name="connsiteY8" fmla="*/ 585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114300">
                  <a:moveTo>
                    <a:pt x="109061" y="58579"/>
                  </a:moveTo>
                  <a:cubicBezTo>
                    <a:pt x="109061" y="73819"/>
                    <a:pt x="104299" y="86201"/>
                    <a:pt x="93821" y="95726"/>
                  </a:cubicBezTo>
                  <a:cubicBezTo>
                    <a:pt x="83344" y="105251"/>
                    <a:pt x="71914" y="109061"/>
                    <a:pt x="58579" y="109061"/>
                  </a:cubicBezTo>
                  <a:cubicBezTo>
                    <a:pt x="44291" y="109061"/>
                    <a:pt x="31909" y="104299"/>
                    <a:pt x="22384" y="95726"/>
                  </a:cubicBezTo>
                  <a:cubicBezTo>
                    <a:pt x="11906" y="86201"/>
                    <a:pt x="7144" y="73819"/>
                    <a:pt x="7144" y="58579"/>
                  </a:cubicBezTo>
                  <a:cubicBezTo>
                    <a:pt x="7144" y="42386"/>
                    <a:pt x="11906" y="30004"/>
                    <a:pt x="22384" y="20479"/>
                  </a:cubicBezTo>
                  <a:cubicBezTo>
                    <a:pt x="32861" y="10954"/>
                    <a:pt x="44291" y="7144"/>
                    <a:pt x="58579" y="7144"/>
                  </a:cubicBezTo>
                  <a:cubicBezTo>
                    <a:pt x="71914" y="7144"/>
                    <a:pt x="84296" y="11906"/>
                    <a:pt x="93821" y="20479"/>
                  </a:cubicBezTo>
                  <a:cubicBezTo>
                    <a:pt x="104299" y="30004"/>
                    <a:pt x="109061" y="43339"/>
                    <a:pt x="109061" y="5857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8" name="Freeform: Shape 67">
              <a:extLst>
                <a:ext uri="{FF2B5EF4-FFF2-40B4-BE49-F238E27FC236}">
                  <a16:creationId xmlns:a16="http://schemas.microsoft.com/office/drawing/2014/main" id="{8364A1EB-0AE1-409B-A78E-9D039D870B98}"/>
                </a:ext>
              </a:extLst>
            </p:cNvPr>
            <p:cNvSpPr/>
            <p:nvPr/>
          </p:nvSpPr>
          <p:spPr>
            <a:xfrm>
              <a:off x="7192800" y="1473355"/>
              <a:ext cx="95250" cy="371475"/>
            </a:xfrm>
            <a:custGeom>
              <a:avLst/>
              <a:gdLst>
                <a:gd name="connsiteX0" fmla="*/ 90011 w 95250"/>
                <a:gd name="connsiteY0" fmla="*/ 366236 h 371475"/>
                <a:gd name="connsiteX1" fmla="*/ 67151 w 95250"/>
                <a:gd name="connsiteY1" fmla="*/ 366236 h 371475"/>
                <a:gd name="connsiteX2" fmla="*/ 7144 w 95250"/>
                <a:gd name="connsiteY2" fmla="*/ 306229 h 371475"/>
                <a:gd name="connsiteX3" fmla="*/ 7144 w 95250"/>
                <a:gd name="connsiteY3" fmla="*/ 7144 h 371475"/>
                <a:gd name="connsiteX4" fmla="*/ 35719 w 95250"/>
                <a:gd name="connsiteY4" fmla="*/ 7144 h 371475"/>
                <a:gd name="connsiteX5" fmla="*/ 90011 w 95250"/>
                <a:gd name="connsiteY5" fmla="*/ 62389 h 371475"/>
                <a:gd name="connsiteX6" fmla="*/ 90011 w 95250"/>
                <a:gd name="connsiteY6" fmla="*/ 36623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371475">
                  <a:moveTo>
                    <a:pt x="90011" y="366236"/>
                  </a:moveTo>
                  <a:lnTo>
                    <a:pt x="67151" y="366236"/>
                  </a:lnTo>
                  <a:cubicBezTo>
                    <a:pt x="33814" y="366236"/>
                    <a:pt x="7144" y="339566"/>
                    <a:pt x="7144" y="306229"/>
                  </a:cubicBezTo>
                  <a:lnTo>
                    <a:pt x="7144" y="7144"/>
                  </a:lnTo>
                  <a:lnTo>
                    <a:pt x="35719" y="7144"/>
                  </a:lnTo>
                  <a:cubicBezTo>
                    <a:pt x="66199" y="7144"/>
                    <a:pt x="90011" y="31909"/>
                    <a:pt x="90011" y="62389"/>
                  </a:cubicBezTo>
                  <a:lnTo>
                    <a:pt x="90011" y="366236"/>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69" name="Freeform: Shape 68">
              <a:extLst>
                <a:ext uri="{FF2B5EF4-FFF2-40B4-BE49-F238E27FC236}">
                  <a16:creationId xmlns:a16="http://schemas.microsoft.com/office/drawing/2014/main" id="{AD9EDC90-017D-408A-9C48-2173480EFD6E}"/>
                </a:ext>
              </a:extLst>
            </p:cNvPr>
            <p:cNvSpPr/>
            <p:nvPr/>
          </p:nvSpPr>
          <p:spPr>
            <a:xfrm>
              <a:off x="7637617" y="1474308"/>
              <a:ext cx="352426" cy="371475"/>
            </a:xfrm>
            <a:custGeom>
              <a:avLst/>
              <a:gdLst>
                <a:gd name="connsiteX0" fmla="*/ 287179 w 352425"/>
                <a:gd name="connsiteY0" fmla="*/ 7144 h 371475"/>
                <a:gd name="connsiteX1" fmla="*/ 250031 w 352425"/>
                <a:gd name="connsiteY1" fmla="*/ 43339 h 371475"/>
                <a:gd name="connsiteX2" fmla="*/ 179547 w 352425"/>
                <a:gd name="connsiteY2" fmla="*/ 246221 h 371475"/>
                <a:gd name="connsiteX3" fmla="*/ 106204 w 352425"/>
                <a:gd name="connsiteY3" fmla="*/ 47149 h 371475"/>
                <a:gd name="connsiteX4" fmla="*/ 68104 w 352425"/>
                <a:gd name="connsiteY4" fmla="*/ 7144 h 371475"/>
                <a:gd name="connsiteX5" fmla="*/ 27147 w 352425"/>
                <a:gd name="connsiteY5" fmla="*/ 7144 h 371475"/>
                <a:gd name="connsiteX6" fmla="*/ 7144 w 352425"/>
                <a:gd name="connsiteY6" fmla="*/ 7144 h 371475"/>
                <a:gd name="connsiteX7" fmla="*/ 130969 w 352425"/>
                <a:gd name="connsiteY7" fmla="*/ 329089 h 371475"/>
                <a:gd name="connsiteX8" fmla="*/ 171927 w 352425"/>
                <a:gd name="connsiteY8" fmla="*/ 365284 h 371475"/>
                <a:gd name="connsiteX9" fmla="*/ 213836 w 352425"/>
                <a:gd name="connsiteY9" fmla="*/ 365284 h 371475"/>
                <a:gd name="connsiteX10" fmla="*/ 350044 w 352425"/>
                <a:gd name="connsiteY10" fmla="*/ 7144 h 371475"/>
                <a:gd name="connsiteX11" fmla="*/ 287179 w 352425"/>
                <a:gd name="connsiteY11"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371475">
                  <a:moveTo>
                    <a:pt x="287179" y="7144"/>
                  </a:moveTo>
                  <a:cubicBezTo>
                    <a:pt x="265272" y="7144"/>
                    <a:pt x="259556" y="18574"/>
                    <a:pt x="250031" y="43339"/>
                  </a:cubicBezTo>
                  <a:lnTo>
                    <a:pt x="179547" y="246221"/>
                  </a:lnTo>
                  <a:lnTo>
                    <a:pt x="106204" y="47149"/>
                  </a:lnTo>
                  <a:cubicBezTo>
                    <a:pt x="97631" y="21431"/>
                    <a:pt x="90011" y="7144"/>
                    <a:pt x="68104" y="7144"/>
                  </a:cubicBezTo>
                  <a:lnTo>
                    <a:pt x="27147" y="7144"/>
                  </a:lnTo>
                  <a:lnTo>
                    <a:pt x="7144" y="7144"/>
                  </a:lnTo>
                  <a:lnTo>
                    <a:pt x="130969" y="329089"/>
                  </a:lnTo>
                  <a:cubicBezTo>
                    <a:pt x="142399" y="352901"/>
                    <a:pt x="150019" y="365284"/>
                    <a:pt x="171927" y="365284"/>
                  </a:cubicBezTo>
                  <a:lnTo>
                    <a:pt x="213836" y="365284"/>
                  </a:lnTo>
                  <a:lnTo>
                    <a:pt x="350044" y="7144"/>
                  </a:lnTo>
                  <a:lnTo>
                    <a:pt x="287179" y="7144"/>
                  </a:ln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0" name="Freeform: Shape 69">
              <a:extLst>
                <a:ext uri="{FF2B5EF4-FFF2-40B4-BE49-F238E27FC236}">
                  <a16:creationId xmlns:a16="http://schemas.microsoft.com/office/drawing/2014/main" id="{C60F4F60-77EA-4E40-9136-560FC89351D5}"/>
                </a:ext>
              </a:extLst>
            </p:cNvPr>
            <p:cNvSpPr/>
            <p:nvPr/>
          </p:nvSpPr>
          <p:spPr>
            <a:xfrm>
              <a:off x="7326150"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2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2" y="80486"/>
                  </a:cubicBezTo>
                  <a:cubicBezTo>
                    <a:pt x="128111" y="79534"/>
                    <a:pt x="139541" y="78581"/>
                    <a:pt x="150019" y="78581"/>
                  </a:cubicBezTo>
                  <a:cubicBezTo>
                    <a:pt x="164307"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8134"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1" name="Freeform: Shape 70">
              <a:extLst>
                <a:ext uri="{FF2B5EF4-FFF2-40B4-BE49-F238E27FC236}">
                  <a16:creationId xmlns:a16="http://schemas.microsoft.com/office/drawing/2014/main" id="{79FCDEA3-CF16-4F62-A1A8-AA4D3341BCC9}"/>
                </a:ext>
              </a:extLst>
            </p:cNvPr>
            <p:cNvSpPr/>
            <p:nvPr/>
          </p:nvSpPr>
          <p:spPr>
            <a:xfrm>
              <a:off x="8331989" y="1464782"/>
              <a:ext cx="314325" cy="381000"/>
            </a:xfrm>
            <a:custGeom>
              <a:avLst/>
              <a:gdLst>
                <a:gd name="connsiteX0" fmla="*/ 300514 w 314325"/>
                <a:gd name="connsiteY0" fmla="*/ 105251 h 381000"/>
                <a:gd name="connsiteX1" fmla="*/ 275749 w 314325"/>
                <a:gd name="connsiteY1" fmla="*/ 52864 h 381000"/>
                <a:gd name="connsiteX2" fmla="*/ 229076 w 314325"/>
                <a:gd name="connsiteY2" fmla="*/ 19526 h 381000"/>
                <a:gd name="connsiteX3" fmla="*/ 155734 w 314325"/>
                <a:gd name="connsiteY3" fmla="*/ 7144 h 381000"/>
                <a:gd name="connsiteX4" fmla="*/ 70009 w 314325"/>
                <a:gd name="connsiteY4" fmla="*/ 13811 h 381000"/>
                <a:gd name="connsiteX5" fmla="*/ 7144 w 314325"/>
                <a:gd name="connsiteY5" fmla="*/ 27146 h 381000"/>
                <a:gd name="connsiteX6" fmla="*/ 7144 w 314325"/>
                <a:gd name="connsiteY6" fmla="*/ 329089 h 381000"/>
                <a:gd name="connsiteX7" fmla="*/ 7144 w 314325"/>
                <a:gd name="connsiteY7" fmla="*/ 329089 h 381000"/>
                <a:gd name="connsiteX8" fmla="*/ 7144 w 314325"/>
                <a:gd name="connsiteY8" fmla="*/ 338614 h 381000"/>
                <a:gd name="connsiteX9" fmla="*/ 44291 w 314325"/>
                <a:gd name="connsiteY9" fmla="*/ 375761 h 381000"/>
                <a:gd name="connsiteX10" fmla="*/ 45244 w 314325"/>
                <a:gd name="connsiteY10" fmla="*/ 375761 h 381000"/>
                <a:gd name="connsiteX11" fmla="*/ 45244 w 314325"/>
                <a:gd name="connsiteY11" fmla="*/ 375761 h 381000"/>
                <a:gd name="connsiteX12" fmla="*/ 90964 w 314325"/>
                <a:gd name="connsiteY12" fmla="*/ 375761 h 381000"/>
                <a:gd name="connsiteX13" fmla="*/ 90964 w 314325"/>
                <a:gd name="connsiteY13" fmla="*/ 84296 h 381000"/>
                <a:gd name="connsiteX14" fmla="*/ 116681 w 314325"/>
                <a:gd name="connsiteY14" fmla="*/ 80486 h 381000"/>
                <a:gd name="connsiteX15" fmla="*/ 150019 w 314325"/>
                <a:gd name="connsiteY15" fmla="*/ 78581 h 381000"/>
                <a:gd name="connsiteX16" fmla="*/ 186214 w 314325"/>
                <a:gd name="connsiteY16" fmla="*/ 84296 h 381000"/>
                <a:gd name="connsiteX17" fmla="*/ 210026 w 314325"/>
                <a:gd name="connsiteY17" fmla="*/ 102394 h 381000"/>
                <a:gd name="connsiteX18" fmla="*/ 222409 w 314325"/>
                <a:gd name="connsiteY18" fmla="*/ 135731 h 381000"/>
                <a:gd name="connsiteX19" fmla="*/ 226219 w 314325"/>
                <a:gd name="connsiteY19" fmla="*/ 185261 h 381000"/>
                <a:gd name="connsiteX20" fmla="*/ 226219 w 314325"/>
                <a:gd name="connsiteY20" fmla="*/ 328136 h 381000"/>
                <a:gd name="connsiteX21" fmla="*/ 226219 w 314325"/>
                <a:gd name="connsiteY21" fmla="*/ 328136 h 381000"/>
                <a:gd name="connsiteX22" fmla="*/ 226219 w 314325"/>
                <a:gd name="connsiteY22" fmla="*/ 337661 h 381000"/>
                <a:gd name="connsiteX23" fmla="*/ 263366 w 314325"/>
                <a:gd name="connsiteY23" fmla="*/ 374809 h 381000"/>
                <a:gd name="connsiteX24" fmla="*/ 263366 w 314325"/>
                <a:gd name="connsiteY24" fmla="*/ 374809 h 381000"/>
                <a:gd name="connsiteX25" fmla="*/ 310039 w 314325"/>
                <a:gd name="connsiteY25" fmla="*/ 374809 h 381000"/>
                <a:gd name="connsiteX26" fmla="*/ 310039 w 314325"/>
                <a:gd name="connsiteY26" fmla="*/ 172879 h 381000"/>
                <a:gd name="connsiteX27" fmla="*/ 300514 w 314325"/>
                <a:gd name="connsiteY27" fmla="*/ 10525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4325" h="381000">
                  <a:moveTo>
                    <a:pt x="300514" y="105251"/>
                  </a:moveTo>
                  <a:cubicBezTo>
                    <a:pt x="295751" y="85249"/>
                    <a:pt x="287179" y="67151"/>
                    <a:pt x="275749" y="52864"/>
                  </a:cubicBezTo>
                  <a:cubicBezTo>
                    <a:pt x="264319" y="38576"/>
                    <a:pt x="248126" y="27146"/>
                    <a:pt x="229076" y="19526"/>
                  </a:cubicBezTo>
                  <a:cubicBezTo>
                    <a:pt x="209074" y="11906"/>
                    <a:pt x="185261" y="7144"/>
                    <a:pt x="155734" y="7144"/>
                  </a:cubicBezTo>
                  <a:cubicBezTo>
                    <a:pt x="124301" y="7144"/>
                    <a:pt x="95726" y="9049"/>
                    <a:pt x="70009" y="13811"/>
                  </a:cubicBezTo>
                  <a:cubicBezTo>
                    <a:pt x="44291" y="17621"/>
                    <a:pt x="23336" y="22384"/>
                    <a:pt x="7144" y="27146"/>
                  </a:cubicBezTo>
                  <a:lnTo>
                    <a:pt x="7144" y="329089"/>
                  </a:lnTo>
                  <a:lnTo>
                    <a:pt x="7144" y="329089"/>
                  </a:lnTo>
                  <a:lnTo>
                    <a:pt x="7144" y="338614"/>
                  </a:lnTo>
                  <a:cubicBezTo>
                    <a:pt x="7144" y="358616"/>
                    <a:pt x="23336" y="375761"/>
                    <a:pt x="44291" y="375761"/>
                  </a:cubicBezTo>
                  <a:lnTo>
                    <a:pt x="45244" y="375761"/>
                  </a:lnTo>
                  <a:lnTo>
                    <a:pt x="45244" y="375761"/>
                  </a:lnTo>
                  <a:lnTo>
                    <a:pt x="90964" y="375761"/>
                  </a:lnTo>
                  <a:lnTo>
                    <a:pt x="90964" y="84296"/>
                  </a:lnTo>
                  <a:cubicBezTo>
                    <a:pt x="96679" y="83344"/>
                    <a:pt x="105251" y="82391"/>
                    <a:pt x="116681" y="80486"/>
                  </a:cubicBezTo>
                  <a:cubicBezTo>
                    <a:pt x="128111" y="79534"/>
                    <a:pt x="139541" y="78581"/>
                    <a:pt x="150019" y="78581"/>
                  </a:cubicBezTo>
                  <a:cubicBezTo>
                    <a:pt x="164306" y="78581"/>
                    <a:pt x="176689" y="80486"/>
                    <a:pt x="186214" y="84296"/>
                  </a:cubicBezTo>
                  <a:cubicBezTo>
                    <a:pt x="195739" y="88106"/>
                    <a:pt x="204311" y="94774"/>
                    <a:pt x="210026" y="102394"/>
                  </a:cubicBezTo>
                  <a:cubicBezTo>
                    <a:pt x="215741" y="110966"/>
                    <a:pt x="219551" y="121444"/>
                    <a:pt x="222409" y="135731"/>
                  </a:cubicBezTo>
                  <a:cubicBezTo>
                    <a:pt x="225266" y="149066"/>
                    <a:pt x="226219" y="165259"/>
                    <a:pt x="226219" y="185261"/>
                  </a:cubicBezTo>
                  <a:lnTo>
                    <a:pt x="226219" y="328136"/>
                  </a:lnTo>
                  <a:lnTo>
                    <a:pt x="226219" y="328136"/>
                  </a:lnTo>
                  <a:lnTo>
                    <a:pt x="226219" y="337661"/>
                  </a:lnTo>
                  <a:cubicBezTo>
                    <a:pt x="226219" y="357664"/>
                    <a:pt x="242411" y="374809"/>
                    <a:pt x="263366" y="374809"/>
                  </a:cubicBezTo>
                  <a:lnTo>
                    <a:pt x="263366" y="374809"/>
                  </a:lnTo>
                  <a:lnTo>
                    <a:pt x="310039" y="374809"/>
                  </a:lnTo>
                  <a:lnTo>
                    <a:pt x="310039" y="172879"/>
                  </a:lnTo>
                  <a:cubicBezTo>
                    <a:pt x="307181" y="148114"/>
                    <a:pt x="305276" y="126206"/>
                    <a:pt x="300514" y="1052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2" name="Freeform: Shape 71">
              <a:extLst>
                <a:ext uri="{FF2B5EF4-FFF2-40B4-BE49-F238E27FC236}">
                  <a16:creationId xmlns:a16="http://schemas.microsoft.com/office/drawing/2014/main" id="{0791F78F-3DAD-4E40-945E-003BFFD58746}"/>
                </a:ext>
              </a:extLst>
            </p:cNvPr>
            <p:cNvSpPr/>
            <p:nvPr/>
          </p:nvSpPr>
          <p:spPr>
            <a:xfrm>
              <a:off x="6619395" y="1521933"/>
              <a:ext cx="457199" cy="371475"/>
            </a:xfrm>
            <a:custGeom>
              <a:avLst/>
              <a:gdLst>
                <a:gd name="connsiteX0" fmla="*/ 304324 w 457200"/>
                <a:gd name="connsiteY0" fmla="*/ 261461 h 371475"/>
                <a:gd name="connsiteX1" fmla="*/ 456724 w 457200"/>
                <a:gd name="connsiteY1" fmla="*/ 110014 h 371475"/>
                <a:gd name="connsiteX2" fmla="*/ 344329 w 457200"/>
                <a:gd name="connsiteY2" fmla="*/ 7144 h 371475"/>
                <a:gd name="connsiteX3" fmla="*/ 125254 w 457200"/>
                <a:gd name="connsiteY3" fmla="*/ 241459 h 371475"/>
                <a:gd name="connsiteX4" fmla="*/ 7144 w 457200"/>
                <a:gd name="connsiteY4" fmla="*/ 348139 h 371475"/>
                <a:gd name="connsiteX5" fmla="*/ 96679 w 457200"/>
                <a:gd name="connsiteY5" fmla="*/ 372904 h 371475"/>
                <a:gd name="connsiteX6" fmla="*/ 306229 w 457200"/>
                <a:gd name="connsiteY6" fmla="*/ 304324 h 371475"/>
                <a:gd name="connsiteX7" fmla="*/ 200501 w 457200"/>
                <a:gd name="connsiteY7" fmla="*/ 210026 h 371475"/>
                <a:gd name="connsiteX8" fmla="*/ 304324 w 457200"/>
                <a:gd name="connsiteY8" fmla="*/ 26146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71475">
                  <a:moveTo>
                    <a:pt x="304324" y="261461"/>
                  </a:moveTo>
                  <a:cubicBezTo>
                    <a:pt x="390049" y="261461"/>
                    <a:pt x="455771" y="191929"/>
                    <a:pt x="456724" y="110014"/>
                  </a:cubicBezTo>
                  <a:cubicBezTo>
                    <a:pt x="451009" y="73819"/>
                    <a:pt x="438626" y="7144"/>
                    <a:pt x="344329" y="7144"/>
                  </a:cubicBezTo>
                  <a:cubicBezTo>
                    <a:pt x="242411" y="7144"/>
                    <a:pt x="208121" y="150019"/>
                    <a:pt x="125254" y="241459"/>
                  </a:cubicBezTo>
                  <a:cubicBezTo>
                    <a:pt x="118586" y="293846"/>
                    <a:pt x="69056" y="340519"/>
                    <a:pt x="7144" y="348139"/>
                  </a:cubicBezTo>
                  <a:cubicBezTo>
                    <a:pt x="22384" y="364331"/>
                    <a:pt x="55721" y="372904"/>
                    <a:pt x="96679" y="372904"/>
                  </a:cubicBezTo>
                  <a:cubicBezTo>
                    <a:pt x="170021" y="372904"/>
                    <a:pt x="259556" y="350996"/>
                    <a:pt x="306229" y="304324"/>
                  </a:cubicBezTo>
                  <a:cubicBezTo>
                    <a:pt x="244316" y="305276"/>
                    <a:pt x="204311" y="265271"/>
                    <a:pt x="200501" y="210026"/>
                  </a:cubicBezTo>
                  <a:cubicBezTo>
                    <a:pt x="230029" y="247174"/>
                    <a:pt x="264319" y="261461"/>
                    <a:pt x="304324" y="261461"/>
                  </a:cubicBezTo>
                  <a:close/>
                </a:path>
              </a:pathLst>
            </a:custGeom>
            <a:solidFill>
              <a:srgbClr val="17ABDB"/>
            </a:solidFill>
            <a:ln w="9525" cap="flat">
              <a:noFill/>
              <a:prstDash val="solid"/>
              <a:miter/>
            </a:ln>
          </p:spPr>
          <p:txBody>
            <a:bodyPr lIns="73152" tIns="36576" rIns="73152" bIns="36576" rtlCol="0" anchor="ctr"/>
            <a:lstStyle/>
            <a:p>
              <a:endParaRPr lang="de-DE" sz="2800"/>
            </a:p>
          </p:txBody>
        </p:sp>
        <p:sp>
          <p:nvSpPr>
            <p:cNvPr id="73" name="Freeform: Shape 72">
              <a:extLst>
                <a:ext uri="{FF2B5EF4-FFF2-40B4-BE49-F238E27FC236}">
                  <a16:creationId xmlns:a16="http://schemas.microsoft.com/office/drawing/2014/main" id="{F80EE6C5-58C0-494C-9E31-D4C354B904F8}"/>
                </a:ext>
              </a:extLst>
            </p:cNvPr>
            <p:cNvSpPr/>
            <p:nvPr/>
          </p:nvSpPr>
          <p:spPr>
            <a:xfrm>
              <a:off x="3176111" y="1268567"/>
              <a:ext cx="3171823" cy="866776"/>
            </a:xfrm>
            <a:custGeom>
              <a:avLst/>
              <a:gdLst>
                <a:gd name="connsiteX0" fmla="*/ 3092291 w 3171825"/>
                <a:gd name="connsiteY0" fmla="*/ 287179 h 866775"/>
                <a:gd name="connsiteX1" fmla="*/ 3059907 w 3171825"/>
                <a:gd name="connsiteY1" fmla="*/ 211931 h 866775"/>
                <a:gd name="connsiteX2" fmla="*/ 3027521 w 3171825"/>
                <a:gd name="connsiteY2" fmla="*/ 218599 h 866775"/>
                <a:gd name="connsiteX3" fmla="*/ 2960846 w 3171825"/>
                <a:gd name="connsiteY3" fmla="*/ 507206 h 866775"/>
                <a:gd name="connsiteX4" fmla="*/ 2816066 w 3171825"/>
                <a:gd name="connsiteY4" fmla="*/ 178594 h 866775"/>
                <a:gd name="connsiteX5" fmla="*/ 2679859 w 3171825"/>
                <a:gd name="connsiteY5" fmla="*/ 440531 h 866775"/>
                <a:gd name="connsiteX6" fmla="*/ 2670334 w 3171825"/>
                <a:gd name="connsiteY6" fmla="*/ 319564 h 866775"/>
                <a:gd name="connsiteX7" fmla="*/ 2677001 w 3171825"/>
                <a:gd name="connsiteY7" fmla="*/ 254794 h 866775"/>
                <a:gd name="connsiteX8" fmla="*/ 2611279 w 3171825"/>
                <a:gd name="connsiteY8" fmla="*/ 209074 h 866775"/>
                <a:gd name="connsiteX9" fmla="*/ 2533174 w 3171825"/>
                <a:gd name="connsiteY9" fmla="*/ 510064 h 866775"/>
                <a:gd name="connsiteX10" fmla="*/ 2470309 w 3171825"/>
                <a:gd name="connsiteY10" fmla="*/ 292894 h 866775"/>
                <a:gd name="connsiteX11" fmla="*/ 2405539 w 3171825"/>
                <a:gd name="connsiteY11" fmla="*/ 208121 h 866775"/>
                <a:gd name="connsiteX12" fmla="*/ 2325529 w 3171825"/>
                <a:gd name="connsiteY12" fmla="*/ 494824 h 866775"/>
                <a:gd name="connsiteX13" fmla="*/ 2206466 w 3171825"/>
                <a:gd name="connsiteY13" fmla="*/ 211931 h 866775"/>
                <a:gd name="connsiteX14" fmla="*/ 2087404 w 3171825"/>
                <a:gd name="connsiteY14" fmla="*/ 479584 h 866775"/>
                <a:gd name="connsiteX15" fmla="*/ 1983581 w 3171825"/>
                <a:gd name="connsiteY15" fmla="*/ 178594 h 866775"/>
                <a:gd name="connsiteX16" fmla="*/ 1877854 w 3171825"/>
                <a:gd name="connsiteY16" fmla="*/ 391954 h 866775"/>
                <a:gd name="connsiteX17" fmla="*/ 1867376 w 3171825"/>
                <a:gd name="connsiteY17" fmla="*/ 390049 h 866775"/>
                <a:gd name="connsiteX18" fmla="*/ 1866424 w 3171825"/>
                <a:gd name="connsiteY18" fmla="*/ 327184 h 866775"/>
                <a:gd name="connsiteX19" fmla="*/ 1807369 w 3171825"/>
                <a:gd name="connsiteY19" fmla="*/ 202406 h 866775"/>
                <a:gd name="connsiteX20" fmla="*/ 1654969 w 3171825"/>
                <a:gd name="connsiteY20" fmla="*/ 512921 h 866775"/>
                <a:gd name="connsiteX21" fmla="*/ 1592104 w 3171825"/>
                <a:gd name="connsiteY21" fmla="*/ 483394 h 866775"/>
                <a:gd name="connsiteX22" fmla="*/ 1719739 w 3171825"/>
                <a:gd name="connsiteY22" fmla="*/ 306229 h 866775"/>
                <a:gd name="connsiteX23" fmla="*/ 1619726 w 3171825"/>
                <a:gd name="connsiteY23" fmla="*/ 202406 h 866775"/>
                <a:gd name="connsiteX24" fmla="*/ 1483519 w 3171825"/>
                <a:gd name="connsiteY24" fmla="*/ 369094 h 866775"/>
                <a:gd name="connsiteX25" fmla="*/ 1503521 w 3171825"/>
                <a:gd name="connsiteY25" fmla="*/ 473869 h 866775"/>
                <a:gd name="connsiteX26" fmla="*/ 1418749 w 3171825"/>
                <a:gd name="connsiteY26" fmla="*/ 512921 h 866775"/>
                <a:gd name="connsiteX27" fmla="*/ 1400651 w 3171825"/>
                <a:gd name="connsiteY27" fmla="*/ 274796 h 866775"/>
                <a:gd name="connsiteX28" fmla="*/ 1336834 w 3171825"/>
                <a:gd name="connsiteY28" fmla="*/ 326231 h 866775"/>
                <a:gd name="connsiteX29" fmla="*/ 1262539 w 3171825"/>
                <a:gd name="connsiteY29" fmla="*/ 479584 h 866775"/>
                <a:gd name="connsiteX30" fmla="*/ 1223486 w 3171825"/>
                <a:gd name="connsiteY30" fmla="*/ 421481 h 866775"/>
                <a:gd name="connsiteX31" fmla="*/ 1402556 w 3171825"/>
                <a:gd name="connsiteY31" fmla="*/ 250031 h 866775"/>
                <a:gd name="connsiteX32" fmla="*/ 1343501 w 3171825"/>
                <a:gd name="connsiteY32" fmla="*/ 192881 h 866775"/>
                <a:gd name="connsiteX33" fmla="*/ 1181576 w 3171825"/>
                <a:gd name="connsiteY33" fmla="*/ 290989 h 866775"/>
                <a:gd name="connsiteX34" fmla="*/ 1086326 w 3171825"/>
                <a:gd name="connsiteY34" fmla="*/ 385286 h 866775"/>
                <a:gd name="connsiteX35" fmla="*/ 1088231 w 3171825"/>
                <a:gd name="connsiteY35" fmla="*/ 358616 h 866775"/>
                <a:gd name="connsiteX36" fmla="*/ 974884 w 3171825"/>
                <a:gd name="connsiteY36" fmla="*/ 204311 h 866775"/>
                <a:gd name="connsiteX37" fmla="*/ 883444 w 3171825"/>
                <a:gd name="connsiteY37" fmla="*/ 273844 h 866775"/>
                <a:gd name="connsiteX38" fmla="*/ 846296 w 3171825"/>
                <a:gd name="connsiteY38" fmla="*/ 213836 h 866775"/>
                <a:gd name="connsiteX39" fmla="*/ 805339 w 3171825"/>
                <a:gd name="connsiteY39" fmla="*/ 224314 h 866775"/>
                <a:gd name="connsiteX40" fmla="*/ 814864 w 3171825"/>
                <a:gd name="connsiteY40" fmla="*/ 334804 h 866775"/>
                <a:gd name="connsiteX41" fmla="*/ 742474 w 3171825"/>
                <a:gd name="connsiteY41" fmla="*/ 520541 h 866775"/>
                <a:gd name="connsiteX42" fmla="*/ 691991 w 3171825"/>
                <a:gd name="connsiteY42" fmla="*/ 309086 h 866775"/>
                <a:gd name="connsiteX43" fmla="*/ 671989 w 3171825"/>
                <a:gd name="connsiteY43" fmla="*/ 305276 h 866775"/>
                <a:gd name="connsiteX44" fmla="*/ 621506 w 3171825"/>
                <a:gd name="connsiteY44" fmla="*/ 399574 h 866775"/>
                <a:gd name="connsiteX45" fmla="*/ 539591 w 3171825"/>
                <a:gd name="connsiteY45" fmla="*/ 512921 h 866775"/>
                <a:gd name="connsiteX46" fmla="*/ 495776 w 3171825"/>
                <a:gd name="connsiteY46" fmla="*/ 443389 h 866775"/>
                <a:gd name="connsiteX47" fmla="*/ 685324 w 3171825"/>
                <a:gd name="connsiteY47" fmla="*/ 278606 h 866775"/>
                <a:gd name="connsiteX48" fmla="*/ 627221 w 3171825"/>
                <a:gd name="connsiteY48" fmla="*/ 214789 h 866775"/>
                <a:gd name="connsiteX49" fmla="*/ 437674 w 3171825"/>
                <a:gd name="connsiteY49" fmla="*/ 355759 h 866775"/>
                <a:gd name="connsiteX50" fmla="*/ 237649 w 3171825"/>
                <a:gd name="connsiteY50" fmla="*/ 529114 h 866775"/>
                <a:gd name="connsiteX51" fmla="*/ 97631 w 3171825"/>
                <a:gd name="connsiteY51" fmla="*/ 313849 h 866775"/>
                <a:gd name="connsiteX52" fmla="*/ 261461 w 3171825"/>
                <a:gd name="connsiteY52" fmla="*/ 69056 h 866775"/>
                <a:gd name="connsiteX53" fmla="*/ 329089 w 3171825"/>
                <a:gd name="connsiteY53" fmla="*/ 181451 h 866775"/>
                <a:gd name="connsiteX54" fmla="*/ 410051 w 3171825"/>
                <a:gd name="connsiteY54" fmla="*/ 121444 h 866775"/>
                <a:gd name="connsiteX55" fmla="*/ 265271 w 3171825"/>
                <a:gd name="connsiteY55" fmla="*/ 7144 h 866775"/>
                <a:gd name="connsiteX56" fmla="*/ 7144 w 3171825"/>
                <a:gd name="connsiteY56" fmla="*/ 324326 h 866775"/>
                <a:gd name="connsiteX57" fmla="*/ 220504 w 3171825"/>
                <a:gd name="connsiteY57" fmla="*/ 601504 h 866775"/>
                <a:gd name="connsiteX58" fmla="*/ 425291 w 3171825"/>
                <a:gd name="connsiteY58" fmla="*/ 472916 h 866775"/>
                <a:gd name="connsiteX59" fmla="*/ 525304 w 3171825"/>
                <a:gd name="connsiteY59" fmla="*/ 576739 h 866775"/>
                <a:gd name="connsiteX60" fmla="*/ 646271 w 3171825"/>
                <a:gd name="connsiteY60" fmla="*/ 485299 h 866775"/>
                <a:gd name="connsiteX61" fmla="*/ 734854 w 3171825"/>
                <a:gd name="connsiteY61" fmla="*/ 576739 h 866775"/>
                <a:gd name="connsiteX62" fmla="*/ 812959 w 3171825"/>
                <a:gd name="connsiteY62" fmla="*/ 532924 h 866775"/>
                <a:gd name="connsiteX63" fmla="*/ 904399 w 3171825"/>
                <a:gd name="connsiteY63" fmla="*/ 810101 h 866775"/>
                <a:gd name="connsiteX64" fmla="*/ 882491 w 3171825"/>
                <a:gd name="connsiteY64" fmla="*/ 577691 h 866775"/>
                <a:gd name="connsiteX65" fmla="*/ 969169 w 3171825"/>
                <a:gd name="connsiteY65" fmla="*/ 267176 h 866775"/>
                <a:gd name="connsiteX66" fmla="*/ 1015841 w 3171825"/>
                <a:gd name="connsiteY66" fmla="*/ 359569 h 866775"/>
                <a:gd name="connsiteX67" fmla="*/ 1007269 w 3171825"/>
                <a:gd name="connsiteY67" fmla="*/ 440531 h 866775"/>
                <a:gd name="connsiteX68" fmla="*/ 900589 w 3171825"/>
                <a:gd name="connsiteY68" fmla="*/ 545306 h 866775"/>
                <a:gd name="connsiteX69" fmla="*/ 941546 w 3171825"/>
                <a:gd name="connsiteY69" fmla="*/ 577691 h 866775"/>
                <a:gd name="connsiteX70" fmla="*/ 1072039 w 3171825"/>
                <a:gd name="connsiteY70" fmla="*/ 449104 h 866775"/>
                <a:gd name="connsiteX71" fmla="*/ 1150144 w 3171825"/>
                <a:gd name="connsiteY71" fmla="*/ 390049 h 866775"/>
                <a:gd name="connsiteX72" fmla="*/ 1149191 w 3171825"/>
                <a:gd name="connsiteY72" fmla="*/ 415766 h 866775"/>
                <a:gd name="connsiteX73" fmla="*/ 1244441 w 3171825"/>
                <a:gd name="connsiteY73" fmla="*/ 550069 h 866775"/>
                <a:gd name="connsiteX74" fmla="*/ 1349216 w 3171825"/>
                <a:gd name="connsiteY74" fmla="*/ 469106 h 866775"/>
                <a:gd name="connsiteX75" fmla="*/ 1352074 w 3171825"/>
                <a:gd name="connsiteY75" fmla="*/ 547211 h 866775"/>
                <a:gd name="connsiteX76" fmla="*/ 1155859 w 3171825"/>
                <a:gd name="connsiteY76" fmla="*/ 754856 h 866775"/>
                <a:gd name="connsiteX77" fmla="*/ 1259681 w 3171825"/>
                <a:gd name="connsiteY77" fmla="*/ 864394 h 866775"/>
                <a:gd name="connsiteX78" fmla="*/ 1419701 w 3171825"/>
                <a:gd name="connsiteY78" fmla="*/ 569119 h 866775"/>
                <a:gd name="connsiteX79" fmla="*/ 1529239 w 3171825"/>
                <a:gd name="connsiteY79" fmla="*/ 518636 h 866775"/>
                <a:gd name="connsiteX80" fmla="*/ 1640681 w 3171825"/>
                <a:gd name="connsiteY80" fmla="*/ 576739 h 866775"/>
                <a:gd name="connsiteX81" fmla="*/ 1813084 w 3171825"/>
                <a:gd name="connsiteY81" fmla="*/ 459581 h 866775"/>
                <a:gd name="connsiteX82" fmla="*/ 1868329 w 3171825"/>
                <a:gd name="connsiteY82" fmla="*/ 576739 h 866775"/>
                <a:gd name="connsiteX83" fmla="*/ 1980724 w 3171825"/>
                <a:gd name="connsiteY83" fmla="*/ 273844 h 866775"/>
                <a:gd name="connsiteX84" fmla="*/ 2074069 w 3171825"/>
                <a:gd name="connsiteY84" fmla="*/ 601504 h 866775"/>
                <a:gd name="connsiteX85" fmla="*/ 2198846 w 3171825"/>
                <a:gd name="connsiteY85" fmla="*/ 312896 h 866775"/>
                <a:gd name="connsiteX86" fmla="*/ 2307432 w 3171825"/>
                <a:gd name="connsiteY86" fmla="*/ 576739 h 866775"/>
                <a:gd name="connsiteX87" fmla="*/ 2412207 w 3171825"/>
                <a:gd name="connsiteY87" fmla="*/ 428149 h 866775"/>
                <a:gd name="connsiteX88" fmla="*/ 2521744 w 3171825"/>
                <a:gd name="connsiteY88" fmla="*/ 576739 h 866775"/>
                <a:gd name="connsiteX89" fmla="*/ 2618899 w 3171825"/>
                <a:gd name="connsiteY89" fmla="*/ 486251 h 866775"/>
                <a:gd name="connsiteX90" fmla="*/ 2670334 w 3171825"/>
                <a:gd name="connsiteY90" fmla="*/ 576739 h 866775"/>
                <a:gd name="connsiteX91" fmla="*/ 2803684 w 3171825"/>
                <a:gd name="connsiteY91" fmla="*/ 274796 h 866775"/>
                <a:gd name="connsiteX92" fmla="*/ 2947511 w 3171825"/>
                <a:gd name="connsiteY92" fmla="*/ 576739 h 866775"/>
                <a:gd name="connsiteX93" fmla="*/ 3040857 w 3171825"/>
                <a:gd name="connsiteY93" fmla="*/ 474821 h 866775"/>
                <a:gd name="connsiteX94" fmla="*/ 3121819 w 3171825"/>
                <a:gd name="connsiteY94" fmla="*/ 576739 h 866775"/>
                <a:gd name="connsiteX95" fmla="*/ 3169444 w 3171825"/>
                <a:gd name="connsiteY95" fmla="*/ 550069 h 866775"/>
                <a:gd name="connsiteX96" fmla="*/ 3092291 w 3171825"/>
                <a:gd name="connsiteY96" fmla="*/ 287179 h 866775"/>
                <a:gd name="connsiteX97" fmla="*/ 1267301 w 3171825"/>
                <a:gd name="connsiteY97" fmla="*/ 806291 h 866775"/>
                <a:gd name="connsiteX98" fmla="*/ 1226344 w 3171825"/>
                <a:gd name="connsiteY98" fmla="*/ 751999 h 866775"/>
                <a:gd name="connsiteX99" fmla="*/ 1353026 w 3171825"/>
                <a:gd name="connsiteY99" fmla="*/ 597694 h 866775"/>
                <a:gd name="connsiteX100" fmla="*/ 1267301 w 3171825"/>
                <a:gd name="connsiteY100" fmla="*/ 806291 h 866775"/>
                <a:gd name="connsiteX101" fmla="*/ 1614964 w 3171825"/>
                <a:gd name="connsiteY101" fmla="*/ 257651 h 866775"/>
                <a:gd name="connsiteX102" fmla="*/ 1653064 w 3171825"/>
                <a:gd name="connsiteY102" fmla="*/ 315754 h 866775"/>
                <a:gd name="connsiteX103" fmla="*/ 1569244 w 3171825"/>
                <a:gd name="connsiteY103" fmla="*/ 438626 h 866775"/>
                <a:gd name="connsiteX104" fmla="*/ 1614964 w 3171825"/>
                <a:gd name="connsiteY104" fmla="*/ 257651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171825" h="866775">
                  <a:moveTo>
                    <a:pt x="3092291" y="287179"/>
                  </a:moveTo>
                  <a:cubicBezTo>
                    <a:pt x="3092291" y="241459"/>
                    <a:pt x="3089434" y="211931"/>
                    <a:pt x="3059907" y="211931"/>
                  </a:cubicBezTo>
                  <a:cubicBezTo>
                    <a:pt x="3046571" y="211931"/>
                    <a:pt x="3039904" y="214789"/>
                    <a:pt x="3027521" y="218599"/>
                  </a:cubicBezTo>
                  <a:cubicBezTo>
                    <a:pt x="3037999" y="371951"/>
                    <a:pt x="3003709" y="507206"/>
                    <a:pt x="2960846" y="507206"/>
                  </a:cubicBezTo>
                  <a:cubicBezTo>
                    <a:pt x="2905601" y="507206"/>
                    <a:pt x="2933224" y="178594"/>
                    <a:pt x="2816066" y="178594"/>
                  </a:cubicBezTo>
                  <a:cubicBezTo>
                    <a:pt x="2707482" y="178594"/>
                    <a:pt x="2692241" y="440531"/>
                    <a:pt x="2679859" y="440531"/>
                  </a:cubicBezTo>
                  <a:cubicBezTo>
                    <a:pt x="2671286" y="440531"/>
                    <a:pt x="2670334" y="371951"/>
                    <a:pt x="2670334" y="319564"/>
                  </a:cubicBezTo>
                  <a:cubicBezTo>
                    <a:pt x="2675096" y="294799"/>
                    <a:pt x="2677001" y="271939"/>
                    <a:pt x="2677001" y="254794"/>
                  </a:cubicBezTo>
                  <a:cubicBezTo>
                    <a:pt x="2677001" y="230029"/>
                    <a:pt x="2667476" y="188119"/>
                    <a:pt x="2611279" y="209074"/>
                  </a:cubicBezTo>
                  <a:cubicBezTo>
                    <a:pt x="2613184" y="396716"/>
                    <a:pt x="2576036" y="510064"/>
                    <a:pt x="2533174" y="510064"/>
                  </a:cubicBezTo>
                  <a:cubicBezTo>
                    <a:pt x="2471261" y="510064"/>
                    <a:pt x="2470309" y="340519"/>
                    <a:pt x="2470309" y="292894"/>
                  </a:cubicBezTo>
                  <a:cubicBezTo>
                    <a:pt x="2470309" y="247174"/>
                    <a:pt x="2473166" y="186214"/>
                    <a:pt x="2405539" y="208121"/>
                  </a:cubicBezTo>
                  <a:cubicBezTo>
                    <a:pt x="2395061" y="371951"/>
                    <a:pt x="2352199" y="494824"/>
                    <a:pt x="2325529" y="494824"/>
                  </a:cubicBezTo>
                  <a:cubicBezTo>
                    <a:pt x="2285524" y="494824"/>
                    <a:pt x="2293144" y="211931"/>
                    <a:pt x="2206466" y="211931"/>
                  </a:cubicBezTo>
                  <a:cubicBezTo>
                    <a:pt x="2128361" y="211931"/>
                    <a:pt x="2103596" y="479584"/>
                    <a:pt x="2087404" y="479584"/>
                  </a:cubicBezTo>
                  <a:cubicBezTo>
                    <a:pt x="2057876" y="479584"/>
                    <a:pt x="2096929" y="178594"/>
                    <a:pt x="1983581" y="178594"/>
                  </a:cubicBezTo>
                  <a:cubicBezTo>
                    <a:pt x="1924526" y="178594"/>
                    <a:pt x="1900714" y="279559"/>
                    <a:pt x="1877854" y="391954"/>
                  </a:cubicBezTo>
                  <a:cubicBezTo>
                    <a:pt x="1873091" y="413861"/>
                    <a:pt x="1868329" y="414814"/>
                    <a:pt x="1867376" y="390049"/>
                  </a:cubicBezTo>
                  <a:cubicBezTo>
                    <a:pt x="1866424" y="370046"/>
                    <a:pt x="1866424" y="347186"/>
                    <a:pt x="1866424" y="327184"/>
                  </a:cubicBezTo>
                  <a:cubicBezTo>
                    <a:pt x="1894999" y="213836"/>
                    <a:pt x="1859756" y="171926"/>
                    <a:pt x="1807369" y="202406"/>
                  </a:cubicBezTo>
                  <a:cubicBezTo>
                    <a:pt x="1824514" y="411004"/>
                    <a:pt x="1728311" y="512921"/>
                    <a:pt x="1654969" y="512921"/>
                  </a:cubicBezTo>
                  <a:cubicBezTo>
                    <a:pt x="1628299" y="512921"/>
                    <a:pt x="1607344" y="501491"/>
                    <a:pt x="1592104" y="483394"/>
                  </a:cubicBezTo>
                  <a:cubicBezTo>
                    <a:pt x="1680686" y="429101"/>
                    <a:pt x="1719739" y="367189"/>
                    <a:pt x="1719739" y="306229"/>
                  </a:cubicBezTo>
                  <a:cubicBezTo>
                    <a:pt x="1719739" y="240506"/>
                    <a:pt x="1681639" y="202406"/>
                    <a:pt x="1619726" y="202406"/>
                  </a:cubicBezTo>
                  <a:cubicBezTo>
                    <a:pt x="1532096" y="202406"/>
                    <a:pt x="1483519" y="292894"/>
                    <a:pt x="1483519" y="369094"/>
                  </a:cubicBezTo>
                  <a:cubicBezTo>
                    <a:pt x="1483519" y="410051"/>
                    <a:pt x="1491139" y="445294"/>
                    <a:pt x="1503521" y="473869"/>
                  </a:cubicBezTo>
                  <a:cubicBezTo>
                    <a:pt x="1473041" y="488156"/>
                    <a:pt x="1445419" y="500539"/>
                    <a:pt x="1418749" y="512921"/>
                  </a:cubicBezTo>
                  <a:cubicBezTo>
                    <a:pt x="1416844" y="433864"/>
                    <a:pt x="1407319" y="350996"/>
                    <a:pt x="1400651" y="274796"/>
                  </a:cubicBezTo>
                  <a:cubicBezTo>
                    <a:pt x="1353979" y="262414"/>
                    <a:pt x="1340644" y="284321"/>
                    <a:pt x="1336834" y="326231"/>
                  </a:cubicBezTo>
                  <a:cubicBezTo>
                    <a:pt x="1328261" y="420529"/>
                    <a:pt x="1293971" y="479584"/>
                    <a:pt x="1262539" y="479584"/>
                  </a:cubicBezTo>
                  <a:cubicBezTo>
                    <a:pt x="1239679" y="479584"/>
                    <a:pt x="1225391" y="451009"/>
                    <a:pt x="1223486" y="421481"/>
                  </a:cubicBezTo>
                  <a:cubicBezTo>
                    <a:pt x="1214914" y="270034"/>
                    <a:pt x="1337786" y="228124"/>
                    <a:pt x="1402556" y="250031"/>
                  </a:cubicBezTo>
                  <a:cubicBezTo>
                    <a:pt x="1415891" y="216694"/>
                    <a:pt x="1401604" y="192881"/>
                    <a:pt x="1343501" y="192881"/>
                  </a:cubicBezTo>
                  <a:cubicBezTo>
                    <a:pt x="1273016" y="192881"/>
                    <a:pt x="1220629" y="235744"/>
                    <a:pt x="1181576" y="290989"/>
                  </a:cubicBezTo>
                  <a:cubicBezTo>
                    <a:pt x="1155859" y="327184"/>
                    <a:pt x="1126331" y="353854"/>
                    <a:pt x="1086326" y="385286"/>
                  </a:cubicBezTo>
                  <a:cubicBezTo>
                    <a:pt x="1087279" y="375761"/>
                    <a:pt x="1088231" y="367189"/>
                    <a:pt x="1088231" y="358616"/>
                  </a:cubicBezTo>
                  <a:cubicBezTo>
                    <a:pt x="1088231" y="251936"/>
                    <a:pt x="1030129" y="204311"/>
                    <a:pt x="974884" y="204311"/>
                  </a:cubicBezTo>
                  <a:cubicBezTo>
                    <a:pt x="929164" y="204311"/>
                    <a:pt x="900589" y="231934"/>
                    <a:pt x="883444" y="273844"/>
                  </a:cubicBezTo>
                  <a:cubicBezTo>
                    <a:pt x="879634" y="231934"/>
                    <a:pt x="871061" y="213836"/>
                    <a:pt x="846296" y="213836"/>
                  </a:cubicBezTo>
                  <a:cubicBezTo>
                    <a:pt x="835819" y="213836"/>
                    <a:pt x="821531" y="216694"/>
                    <a:pt x="805339" y="224314"/>
                  </a:cubicBezTo>
                  <a:cubicBezTo>
                    <a:pt x="812959" y="248126"/>
                    <a:pt x="814864" y="300514"/>
                    <a:pt x="814864" y="334804"/>
                  </a:cubicBezTo>
                  <a:cubicBezTo>
                    <a:pt x="814864" y="463391"/>
                    <a:pt x="777716" y="520541"/>
                    <a:pt x="742474" y="520541"/>
                  </a:cubicBezTo>
                  <a:cubicBezTo>
                    <a:pt x="701516" y="520541"/>
                    <a:pt x="695801" y="368141"/>
                    <a:pt x="691991" y="309086"/>
                  </a:cubicBezTo>
                  <a:cubicBezTo>
                    <a:pt x="687229" y="307181"/>
                    <a:pt x="681514" y="305276"/>
                    <a:pt x="671989" y="305276"/>
                  </a:cubicBezTo>
                  <a:cubicBezTo>
                    <a:pt x="635794" y="305276"/>
                    <a:pt x="631031" y="354806"/>
                    <a:pt x="621506" y="399574"/>
                  </a:cubicBezTo>
                  <a:cubicBezTo>
                    <a:pt x="611029" y="450056"/>
                    <a:pt x="582454" y="512921"/>
                    <a:pt x="539591" y="512921"/>
                  </a:cubicBezTo>
                  <a:cubicBezTo>
                    <a:pt x="513874" y="512921"/>
                    <a:pt x="497681" y="488156"/>
                    <a:pt x="495776" y="443389"/>
                  </a:cubicBezTo>
                  <a:cubicBezTo>
                    <a:pt x="491966" y="352901"/>
                    <a:pt x="567214" y="245269"/>
                    <a:pt x="685324" y="278606"/>
                  </a:cubicBezTo>
                  <a:cubicBezTo>
                    <a:pt x="700564" y="242411"/>
                    <a:pt x="676751" y="214789"/>
                    <a:pt x="627221" y="214789"/>
                  </a:cubicBezTo>
                  <a:cubicBezTo>
                    <a:pt x="540544" y="214789"/>
                    <a:pt x="469106" y="279559"/>
                    <a:pt x="437674" y="355759"/>
                  </a:cubicBezTo>
                  <a:cubicBezTo>
                    <a:pt x="406241" y="426244"/>
                    <a:pt x="350996" y="529114"/>
                    <a:pt x="237649" y="529114"/>
                  </a:cubicBezTo>
                  <a:cubicBezTo>
                    <a:pt x="157639" y="529114"/>
                    <a:pt x="97631" y="459581"/>
                    <a:pt x="97631" y="313849"/>
                  </a:cubicBezTo>
                  <a:cubicBezTo>
                    <a:pt x="97631" y="188119"/>
                    <a:pt x="176689" y="69056"/>
                    <a:pt x="261461" y="69056"/>
                  </a:cubicBezTo>
                  <a:cubicBezTo>
                    <a:pt x="320516" y="69056"/>
                    <a:pt x="333851" y="127159"/>
                    <a:pt x="329089" y="181451"/>
                  </a:cubicBezTo>
                  <a:cubicBezTo>
                    <a:pt x="359569" y="206216"/>
                    <a:pt x="410051" y="183356"/>
                    <a:pt x="410051" y="121444"/>
                  </a:cubicBezTo>
                  <a:cubicBezTo>
                    <a:pt x="410051" y="79534"/>
                    <a:pt x="375761" y="7144"/>
                    <a:pt x="265271" y="7144"/>
                  </a:cubicBezTo>
                  <a:cubicBezTo>
                    <a:pt x="128111" y="7144"/>
                    <a:pt x="7144" y="144304"/>
                    <a:pt x="7144" y="324326"/>
                  </a:cubicBezTo>
                  <a:cubicBezTo>
                    <a:pt x="7144" y="498634"/>
                    <a:pt x="95726" y="601504"/>
                    <a:pt x="220504" y="601504"/>
                  </a:cubicBezTo>
                  <a:cubicBezTo>
                    <a:pt x="299561" y="601504"/>
                    <a:pt x="373856" y="556736"/>
                    <a:pt x="425291" y="472916"/>
                  </a:cubicBezTo>
                  <a:cubicBezTo>
                    <a:pt x="438626" y="545306"/>
                    <a:pt x="488156" y="576739"/>
                    <a:pt x="525304" y="576739"/>
                  </a:cubicBezTo>
                  <a:cubicBezTo>
                    <a:pt x="585311" y="576739"/>
                    <a:pt x="624364" y="537686"/>
                    <a:pt x="646271" y="485299"/>
                  </a:cubicBezTo>
                  <a:cubicBezTo>
                    <a:pt x="659606" y="537686"/>
                    <a:pt x="688181" y="576739"/>
                    <a:pt x="734854" y="576739"/>
                  </a:cubicBezTo>
                  <a:cubicBezTo>
                    <a:pt x="768191" y="576739"/>
                    <a:pt x="793909" y="559594"/>
                    <a:pt x="812959" y="532924"/>
                  </a:cubicBezTo>
                  <a:cubicBezTo>
                    <a:pt x="805339" y="716756"/>
                    <a:pt x="795814" y="832961"/>
                    <a:pt x="904399" y="810101"/>
                  </a:cubicBezTo>
                  <a:cubicBezTo>
                    <a:pt x="887254" y="757714"/>
                    <a:pt x="882491" y="663416"/>
                    <a:pt x="882491" y="577691"/>
                  </a:cubicBezTo>
                  <a:cubicBezTo>
                    <a:pt x="882491" y="344329"/>
                    <a:pt x="920591" y="267176"/>
                    <a:pt x="969169" y="267176"/>
                  </a:cubicBezTo>
                  <a:cubicBezTo>
                    <a:pt x="1004411" y="267176"/>
                    <a:pt x="1015841" y="311944"/>
                    <a:pt x="1015841" y="359569"/>
                  </a:cubicBezTo>
                  <a:cubicBezTo>
                    <a:pt x="1015841" y="385286"/>
                    <a:pt x="1012984" y="413861"/>
                    <a:pt x="1007269" y="440531"/>
                  </a:cubicBezTo>
                  <a:cubicBezTo>
                    <a:pt x="948214" y="477679"/>
                    <a:pt x="900589" y="507206"/>
                    <a:pt x="900589" y="545306"/>
                  </a:cubicBezTo>
                  <a:cubicBezTo>
                    <a:pt x="900589" y="574834"/>
                    <a:pt x="922496" y="577691"/>
                    <a:pt x="941546" y="577691"/>
                  </a:cubicBezTo>
                  <a:cubicBezTo>
                    <a:pt x="987266" y="577691"/>
                    <a:pt x="1041559" y="532924"/>
                    <a:pt x="1072039" y="449104"/>
                  </a:cubicBezTo>
                  <a:cubicBezTo>
                    <a:pt x="1098709" y="432911"/>
                    <a:pt x="1125379" y="414814"/>
                    <a:pt x="1150144" y="390049"/>
                  </a:cubicBezTo>
                  <a:cubicBezTo>
                    <a:pt x="1149191" y="398621"/>
                    <a:pt x="1149191" y="407194"/>
                    <a:pt x="1149191" y="415766"/>
                  </a:cubicBezTo>
                  <a:cubicBezTo>
                    <a:pt x="1149191" y="499586"/>
                    <a:pt x="1185386" y="550069"/>
                    <a:pt x="1244441" y="550069"/>
                  </a:cubicBezTo>
                  <a:cubicBezTo>
                    <a:pt x="1290161" y="550069"/>
                    <a:pt x="1324451" y="517684"/>
                    <a:pt x="1349216" y="469106"/>
                  </a:cubicBezTo>
                  <a:cubicBezTo>
                    <a:pt x="1351121" y="496729"/>
                    <a:pt x="1352074" y="523399"/>
                    <a:pt x="1352074" y="547211"/>
                  </a:cubicBezTo>
                  <a:cubicBezTo>
                    <a:pt x="1258729" y="590074"/>
                    <a:pt x="1155859" y="633889"/>
                    <a:pt x="1155859" y="754856"/>
                  </a:cubicBezTo>
                  <a:cubicBezTo>
                    <a:pt x="1155859" y="817721"/>
                    <a:pt x="1201579" y="864394"/>
                    <a:pt x="1259681" y="864394"/>
                  </a:cubicBezTo>
                  <a:cubicBezTo>
                    <a:pt x="1389221" y="864394"/>
                    <a:pt x="1418749" y="728186"/>
                    <a:pt x="1419701" y="569119"/>
                  </a:cubicBezTo>
                  <a:cubicBezTo>
                    <a:pt x="1461611" y="551021"/>
                    <a:pt x="1493044" y="536734"/>
                    <a:pt x="1529239" y="518636"/>
                  </a:cubicBezTo>
                  <a:cubicBezTo>
                    <a:pt x="1560671" y="557689"/>
                    <a:pt x="1602581" y="576739"/>
                    <a:pt x="1640681" y="576739"/>
                  </a:cubicBezTo>
                  <a:cubicBezTo>
                    <a:pt x="1714024" y="576739"/>
                    <a:pt x="1768316" y="537686"/>
                    <a:pt x="1813084" y="459581"/>
                  </a:cubicBezTo>
                  <a:cubicBezTo>
                    <a:pt x="1820704" y="519589"/>
                    <a:pt x="1835944" y="576739"/>
                    <a:pt x="1868329" y="576739"/>
                  </a:cubicBezTo>
                  <a:cubicBezTo>
                    <a:pt x="1926431" y="576739"/>
                    <a:pt x="1937861" y="273844"/>
                    <a:pt x="1980724" y="273844"/>
                  </a:cubicBezTo>
                  <a:cubicBezTo>
                    <a:pt x="2014061" y="273844"/>
                    <a:pt x="1986439" y="601504"/>
                    <a:pt x="2074069" y="601504"/>
                  </a:cubicBezTo>
                  <a:cubicBezTo>
                    <a:pt x="2148364" y="601504"/>
                    <a:pt x="2162651" y="312896"/>
                    <a:pt x="2198846" y="312896"/>
                  </a:cubicBezTo>
                  <a:cubicBezTo>
                    <a:pt x="2224564" y="312896"/>
                    <a:pt x="2226469" y="576739"/>
                    <a:pt x="2307432" y="576739"/>
                  </a:cubicBezTo>
                  <a:cubicBezTo>
                    <a:pt x="2347436" y="576739"/>
                    <a:pt x="2390299" y="529114"/>
                    <a:pt x="2412207" y="428149"/>
                  </a:cubicBezTo>
                  <a:cubicBezTo>
                    <a:pt x="2422684" y="494824"/>
                    <a:pt x="2456021" y="576739"/>
                    <a:pt x="2521744" y="576739"/>
                  </a:cubicBezTo>
                  <a:cubicBezTo>
                    <a:pt x="2559844" y="576739"/>
                    <a:pt x="2593182" y="537686"/>
                    <a:pt x="2618899" y="486251"/>
                  </a:cubicBezTo>
                  <a:cubicBezTo>
                    <a:pt x="2625566" y="539591"/>
                    <a:pt x="2640807" y="576739"/>
                    <a:pt x="2670334" y="576739"/>
                  </a:cubicBezTo>
                  <a:cubicBezTo>
                    <a:pt x="2746534" y="576739"/>
                    <a:pt x="2743676" y="274796"/>
                    <a:pt x="2803684" y="274796"/>
                  </a:cubicBezTo>
                  <a:cubicBezTo>
                    <a:pt x="2850357" y="274796"/>
                    <a:pt x="2836069" y="576739"/>
                    <a:pt x="2947511" y="576739"/>
                  </a:cubicBezTo>
                  <a:cubicBezTo>
                    <a:pt x="3000851" y="576739"/>
                    <a:pt x="3025616" y="531971"/>
                    <a:pt x="3040857" y="474821"/>
                  </a:cubicBezTo>
                  <a:cubicBezTo>
                    <a:pt x="3061811" y="558641"/>
                    <a:pt x="3094196" y="576739"/>
                    <a:pt x="3121819" y="576739"/>
                  </a:cubicBezTo>
                  <a:cubicBezTo>
                    <a:pt x="3138964" y="576739"/>
                    <a:pt x="3152299" y="571024"/>
                    <a:pt x="3169444" y="550069"/>
                  </a:cubicBezTo>
                  <a:cubicBezTo>
                    <a:pt x="3085624" y="511969"/>
                    <a:pt x="3092291" y="375761"/>
                    <a:pt x="3092291" y="287179"/>
                  </a:cubicBezTo>
                  <a:close/>
                  <a:moveTo>
                    <a:pt x="1267301" y="806291"/>
                  </a:moveTo>
                  <a:cubicBezTo>
                    <a:pt x="1240631" y="806291"/>
                    <a:pt x="1226344" y="780574"/>
                    <a:pt x="1226344" y="751999"/>
                  </a:cubicBezTo>
                  <a:cubicBezTo>
                    <a:pt x="1226344" y="674846"/>
                    <a:pt x="1283494" y="632936"/>
                    <a:pt x="1353026" y="597694"/>
                  </a:cubicBezTo>
                  <a:cubicBezTo>
                    <a:pt x="1349216" y="768191"/>
                    <a:pt x="1310164" y="806291"/>
                    <a:pt x="1267301" y="806291"/>
                  </a:cubicBezTo>
                  <a:close/>
                  <a:moveTo>
                    <a:pt x="1614964" y="257651"/>
                  </a:moveTo>
                  <a:cubicBezTo>
                    <a:pt x="1640681" y="257651"/>
                    <a:pt x="1655921" y="281464"/>
                    <a:pt x="1653064" y="315754"/>
                  </a:cubicBezTo>
                  <a:cubicBezTo>
                    <a:pt x="1650206" y="355759"/>
                    <a:pt x="1620679" y="402431"/>
                    <a:pt x="1569244" y="438626"/>
                  </a:cubicBezTo>
                  <a:cubicBezTo>
                    <a:pt x="1543526" y="362426"/>
                    <a:pt x="1563529" y="257651"/>
                    <a:pt x="1614964" y="25765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4" name="Freeform: Shape 73">
              <a:extLst>
                <a:ext uri="{FF2B5EF4-FFF2-40B4-BE49-F238E27FC236}">
                  <a16:creationId xmlns:a16="http://schemas.microsoft.com/office/drawing/2014/main" id="{6C9ECDA8-58C2-45E8-882F-E27DF5617537}"/>
                </a:ext>
              </a:extLst>
            </p:cNvPr>
            <p:cNvSpPr/>
            <p:nvPr/>
          </p:nvSpPr>
          <p:spPr>
            <a:xfrm>
              <a:off x="5565899" y="1311398"/>
              <a:ext cx="95250" cy="104775"/>
            </a:xfrm>
            <a:custGeom>
              <a:avLst/>
              <a:gdLst>
                <a:gd name="connsiteX0" fmla="*/ 51942 w 95250"/>
                <a:gd name="connsiteY0" fmla="*/ 99569 h 104775"/>
                <a:gd name="connsiteX1" fmla="*/ 93853 w 95250"/>
                <a:gd name="connsiteY1" fmla="*/ 51944 h 104775"/>
                <a:gd name="connsiteX2" fmla="*/ 51942 w 95250"/>
                <a:gd name="connsiteY2" fmla="*/ 7176 h 104775"/>
                <a:gd name="connsiteX3" fmla="*/ 7175 w 95250"/>
                <a:gd name="connsiteY3" fmla="*/ 54801 h 104775"/>
                <a:gd name="connsiteX4" fmla="*/ 51942 w 95250"/>
                <a:gd name="connsiteY4" fmla="*/ 99569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104775">
                  <a:moveTo>
                    <a:pt x="51942" y="99569"/>
                  </a:moveTo>
                  <a:cubicBezTo>
                    <a:pt x="76707" y="98616"/>
                    <a:pt x="93853" y="77661"/>
                    <a:pt x="93853" y="51944"/>
                  </a:cubicBezTo>
                  <a:cubicBezTo>
                    <a:pt x="93853" y="26226"/>
                    <a:pt x="76707" y="6224"/>
                    <a:pt x="51942" y="7176"/>
                  </a:cubicBezTo>
                  <a:cubicBezTo>
                    <a:pt x="27178" y="8129"/>
                    <a:pt x="7175" y="29084"/>
                    <a:pt x="7175" y="54801"/>
                  </a:cubicBezTo>
                  <a:cubicBezTo>
                    <a:pt x="6222" y="80519"/>
                    <a:pt x="27178" y="100521"/>
                    <a:pt x="51942" y="99569"/>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5" name="Freeform: Shape 74">
              <a:extLst>
                <a:ext uri="{FF2B5EF4-FFF2-40B4-BE49-F238E27FC236}">
                  <a16:creationId xmlns:a16="http://schemas.microsoft.com/office/drawing/2014/main" id="{435FE894-4470-48DA-9508-EFFAC110F13B}"/>
                </a:ext>
              </a:extLst>
            </p:cNvPr>
            <p:cNvSpPr/>
            <p:nvPr/>
          </p:nvSpPr>
          <p:spPr>
            <a:xfrm>
              <a:off x="6186959" y="1329492"/>
              <a:ext cx="95250" cy="95250"/>
            </a:xfrm>
            <a:custGeom>
              <a:avLst/>
              <a:gdLst>
                <a:gd name="connsiteX0" fmla="*/ 48101 w 95250"/>
                <a:gd name="connsiteY0" fmla="*/ 94808 h 95250"/>
                <a:gd name="connsiteX1" fmla="*/ 89059 w 95250"/>
                <a:gd name="connsiteY1" fmla="*/ 49088 h 95250"/>
                <a:gd name="connsiteX2" fmla="*/ 48101 w 95250"/>
                <a:gd name="connsiteY2" fmla="*/ 7178 h 95250"/>
                <a:gd name="connsiteX3" fmla="*/ 7144 w 95250"/>
                <a:gd name="connsiteY3" fmla="*/ 52898 h 95250"/>
                <a:gd name="connsiteX4" fmla="*/ 48101 w 95250"/>
                <a:gd name="connsiteY4" fmla="*/ 94808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8101" y="94808"/>
                  </a:moveTo>
                  <a:cubicBezTo>
                    <a:pt x="70961" y="93856"/>
                    <a:pt x="89059" y="73853"/>
                    <a:pt x="89059" y="49088"/>
                  </a:cubicBezTo>
                  <a:cubicBezTo>
                    <a:pt x="89059" y="25275"/>
                    <a:pt x="70961" y="6225"/>
                    <a:pt x="48101" y="7178"/>
                  </a:cubicBezTo>
                  <a:cubicBezTo>
                    <a:pt x="25241" y="8131"/>
                    <a:pt x="7144" y="28133"/>
                    <a:pt x="7144" y="52898"/>
                  </a:cubicBezTo>
                  <a:cubicBezTo>
                    <a:pt x="8096" y="76711"/>
                    <a:pt x="26194" y="95761"/>
                    <a:pt x="48101" y="94808"/>
                  </a:cubicBezTo>
                  <a:close/>
                </a:path>
              </a:pathLst>
            </a:custGeom>
            <a:solidFill>
              <a:srgbClr val="0072AF"/>
            </a:solidFill>
            <a:ln w="9525" cap="flat">
              <a:noFill/>
              <a:prstDash val="solid"/>
              <a:miter/>
            </a:ln>
          </p:spPr>
          <p:txBody>
            <a:bodyPr lIns="73152" tIns="36576" rIns="73152" bIns="36576" rtlCol="0" anchor="ctr"/>
            <a:lstStyle/>
            <a:p>
              <a:endParaRPr lang="de-DE" sz="2800"/>
            </a:p>
          </p:txBody>
        </p:sp>
        <p:sp>
          <p:nvSpPr>
            <p:cNvPr id="76" name="Freeform: Shape 75">
              <a:extLst>
                <a:ext uri="{FF2B5EF4-FFF2-40B4-BE49-F238E27FC236}">
                  <a16:creationId xmlns:a16="http://schemas.microsoft.com/office/drawing/2014/main" id="{6591533F-92F0-4405-B18E-E53C85961081}"/>
                </a:ext>
              </a:extLst>
            </p:cNvPr>
            <p:cNvSpPr/>
            <p:nvPr/>
          </p:nvSpPr>
          <p:spPr>
            <a:xfrm>
              <a:off x="6386989" y="1257136"/>
              <a:ext cx="695324" cy="581025"/>
            </a:xfrm>
            <a:custGeom>
              <a:avLst/>
              <a:gdLst>
                <a:gd name="connsiteX0" fmla="*/ 689134 w 695325"/>
                <a:gd name="connsiteY0" fmla="*/ 368141 h 581025"/>
                <a:gd name="connsiteX1" fmla="*/ 571024 w 695325"/>
                <a:gd name="connsiteY1" fmla="*/ 127159 h 581025"/>
                <a:gd name="connsiteX2" fmla="*/ 388144 w 695325"/>
                <a:gd name="connsiteY2" fmla="*/ 13811 h 581025"/>
                <a:gd name="connsiteX3" fmla="*/ 371951 w 695325"/>
                <a:gd name="connsiteY3" fmla="*/ 7144 h 581025"/>
                <a:gd name="connsiteX4" fmla="*/ 371951 w 695325"/>
                <a:gd name="connsiteY4" fmla="*/ 7144 h 581025"/>
                <a:gd name="connsiteX5" fmla="*/ 371951 w 695325"/>
                <a:gd name="connsiteY5" fmla="*/ 7144 h 581025"/>
                <a:gd name="connsiteX6" fmla="*/ 7144 w 695325"/>
                <a:gd name="connsiteY6" fmla="*/ 383381 h 581025"/>
                <a:gd name="connsiteX7" fmla="*/ 132874 w 695325"/>
                <a:gd name="connsiteY7" fmla="*/ 569119 h 581025"/>
                <a:gd name="connsiteX8" fmla="*/ 262414 w 695325"/>
                <a:gd name="connsiteY8" fmla="*/ 571976 h 581025"/>
                <a:gd name="connsiteX9" fmla="*/ 358616 w 695325"/>
                <a:gd name="connsiteY9" fmla="*/ 506254 h 581025"/>
                <a:gd name="connsiteX10" fmla="*/ 577692 w 695325"/>
                <a:gd name="connsiteY10" fmla="*/ 271939 h 581025"/>
                <a:gd name="connsiteX11" fmla="*/ 690086 w 695325"/>
                <a:gd name="connsiteY11" fmla="*/ 374809 h 581025"/>
                <a:gd name="connsiteX12" fmla="*/ 689134 w 695325"/>
                <a:gd name="connsiteY12" fmla="*/ 36814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325" h="581025">
                  <a:moveTo>
                    <a:pt x="689134" y="368141"/>
                  </a:moveTo>
                  <a:cubicBezTo>
                    <a:pt x="687229" y="271939"/>
                    <a:pt x="641509" y="191929"/>
                    <a:pt x="571024" y="127159"/>
                  </a:cubicBezTo>
                  <a:cubicBezTo>
                    <a:pt x="517684" y="78581"/>
                    <a:pt x="453866" y="41434"/>
                    <a:pt x="388144" y="13811"/>
                  </a:cubicBezTo>
                  <a:cubicBezTo>
                    <a:pt x="382429" y="11906"/>
                    <a:pt x="377666" y="9049"/>
                    <a:pt x="371951" y="7144"/>
                  </a:cubicBezTo>
                  <a:lnTo>
                    <a:pt x="371951" y="7144"/>
                  </a:lnTo>
                  <a:cubicBezTo>
                    <a:pt x="371951" y="7144"/>
                    <a:pt x="371951" y="7144"/>
                    <a:pt x="371951" y="7144"/>
                  </a:cubicBezTo>
                  <a:cubicBezTo>
                    <a:pt x="290036" y="105251"/>
                    <a:pt x="7144" y="178594"/>
                    <a:pt x="7144" y="383381"/>
                  </a:cubicBezTo>
                  <a:cubicBezTo>
                    <a:pt x="7144" y="463391"/>
                    <a:pt x="57626" y="538639"/>
                    <a:pt x="132874" y="569119"/>
                  </a:cubicBezTo>
                  <a:cubicBezTo>
                    <a:pt x="175736" y="585311"/>
                    <a:pt x="219551" y="586264"/>
                    <a:pt x="262414" y="571976"/>
                  </a:cubicBezTo>
                  <a:cubicBezTo>
                    <a:pt x="300514" y="559594"/>
                    <a:pt x="332899" y="535781"/>
                    <a:pt x="358616" y="506254"/>
                  </a:cubicBezTo>
                  <a:cubicBezTo>
                    <a:pt x="441484" y="413861"/>
                    <a:pt x="475774" y="271939"/>
                    <a:pt x="577692" y="271939"/>
                  </a:cubicBezTo>
                  <a:cubicBezTo>
                    <a:pt x="671036" y="271939"/>
                    <a:pt x="683419" y="338614"/>
                    <a:pt x="690086" y="374809"/>
                  </a:cubicBezTo>
                  <a:cubicBezTo>
                    <a:pt x="689134" y="373856"/>
                    <a:pt x="689134" y="371951"/>
                    <a:pt x="689134" y="368141"/>
                  </a:cubicBezTo>
                  <a:close/>
                </a:path>
              </a:pathLst>
            </a:custGeom>
            <a:solidFill>
              <a:srgbClr val="0072AF"/>
            </a:solidFill>
            <a:ln w="9525" cap="flat">
              <a:noFill/>
              <a:prstDash val="solid"/>
              <a:miter/>
            </a:ln>
          </p:spPr>
          <p:txBody>
            <a:bodyPr lIns="73152" tIns="36576" rIns="73152" bIns="36576" rtlCol="0" anchor="ctr"/>
            <a:lstStyle/>
            <a:p>
              <a:endParaRPr lang="de-DE" sz="2800"/>
            </a:p>
          </p:txBody>
        </p:sp>
      </p:grpSp>
      <p:sp>
        <p:nvSpPr>
          <p:cNvPr id="20" name="Text Placeholder 5">
            <a:extLst>
              <a:ext uri="{FF2B5EF4-FFF2-40B4-BE49-F238E27FC236}">
                <a16:creationId xmlns:a16="http://schemas.microsoft.com/office/drawing/2014/main" id="{F4A94CB2-36FA-4387-A523-18C96E53E1D4}"/>
              </a:ext>
            </a:extLst>
          </p:cNvPr>
          <p:cNvSpPr>
            <a:spLocks noGrp="1"/>
          </p:cNvSpPr>
          <p:nvPr>
            <p:ph type="body" sz="quarter" idx="12" hasCustomPrompt="1"/>
          </p:nvPr>
        </p:nvSpPr>
        <p:spPr>
          <a:xfrm>
            <a:off x="2160000" y="11898562"/>
            <a:ext cx="12480272" cy="1007816"/>
          </a:xfrm>
        </p:spPr>
        <p:txBody>
          <a:bodyPr lIns="0" rIns="0" anchor="b" anchorCtr="0">
            <a:noAutofit/>
          </a:bodyPr>
          <a:lstStyle>
            <a:lvl1pPr>
              <a:spcBef>
                <a:spcPts val="0"/>
              </a:spcBef>
              <a:defRPr sz="3200" b="0">
                <a:solidFill>
                  <a:schemeClr val="tx1"/>
                </a:solidFill>
              </a:defRPr>
            </a:lvl1pPr>
            <a:lvl2pPr>
              <a:defRPr sz="2800"/>
            </a:lvl2pPr>
            <a:lvl3pPr>
              <a:defRPr sz="2800"/>
            </a:lvl3pPr>
            <a:lvl4pPr>
              <a:defRPr sz="2800"/>
            </a:lvl4pPr>
            <a:lvl5pPr>
              <a:defRPr sz="2800"/>
            </a:lvl5pPr>
          </a:lstStyle>
          <a:p>
            <a:pPr lvl="0"/>
            <a:r>
              <a:rPr lang="en-US"/>
              <a:t>Optional: Click to insert name</a:t>
            </a:r>
          </a:p>
        </p:txBody>
      </p:sp>
      <p:sp>
        <p:nvSpPr>
          <p:cNvPr id="21" name="Subtitle 2">
            <a:extLst>
              <a:ext uri="{FF2B5EF4-FFF2-40B4-BE49-F238E27FC236}">
                <a16:creationId xmlns:a16="http://schemas.microsoft.com/office/drawing/2014/main" id="{0DBE2884-2A02-4EB6-B9D2-AF61887FCD1B}"/>
              </a:ext>
            </a:extLst>
          </p:cNvPr>
          <p:cNvSpPr>
            <a:spLocks noGrp="1"/>
          </p:cNvSpPr>
          <p:nvPr>
            <p:ph type="subTitle" idx="1" hasCustomPrompt="1"/>
          </p:nvPr>
        </p:nvSpPr>
        <p:spPr>
          <a:xfrm>
            <a:off x="2160001" y="10870604"/>
            <a:ext cx="12469718" cy="73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lvl1pPr>
              <a:lnSpc>
                <a:spcPct val="100000"/>
              </a:lnSpc>
              <a:spcBef>
                <a:spcPts val="0"/>
              </a:spcBef>
              <a:defRPr lang="en-US" sz="4000" spc="0" baseline="0" dirty="0">
                <a:solidFill>
                  <a:schemeClr val="tx1"/>
                </a:solidFill>
              </a:defRPr>
            </a:lvl1pPr>
          </a:lstStyle>
          <a:p>
            <a:pPr marR="0" lvl="0" fontAlgn="auto">
              <a:spcAft>
                <a:spcPts val="0"/>
              </a:spcAft>
              <a:buClrTx/>
              <a:buSzTx/>
              <a:tabLst/>
            </a:pPr>
            <a:r>
              <a:rPr lang="en-US"/>
              <a:t>Click to insert location and date</a:t>
            </a:r>
          </a:p>
        </p:txBody>
      </p:sp>
      <p:sp>
        <p:nvSpPr>
          <p:cNvPr id="2" name="Title 1">
            <a:extLst>
              <a:ext uri="{FF2B5EF4-FFF2-40B4-BE49-F238E27FC236}">
                <a16:creationId xmlns:a16="http://schemas.microsoft.com/office/drawing/2014/main" id="{EAEA1DD1-559F-4482-B26B-AFA57F225DCC}"/>
              </a:ext>
            </a:extLst>
          </p:cNvPr>
          <p:cNvSpPr>
            <a:spLocks noGrp="1"/>
          </p:cNvSpPr>
          <p:nvPr>
            <p:ph type="title"/>
          </p:nvPr>
        </p:nvSpPr>
        <p:spPr>
          <a:xfrm>
            <a:off x="2160001" y="7959726"/>
            <a:ext cx="12469718" cy="2590800"/>
          </a:xfrm>
        </p:spPr>
        <p:txBody>
          <a:bodyPr vert="horz" lIns="0" tIns="0" rIns="0" bIns="0" rtlCol="0" anchor="b" anchorCtr="0">
            <a:normAutofit/>
          </a:bodyPr>
          <a:lstStyle>
            <a:lvl1pPr>
              <a:defRPr lang="de-DE" sz="6000" cap="all" spc="1600">
                <a:ea typeface="+mn-ea"/>
                <a:cs typeface="+mn-cs"/>
              </a:defRPr>
            </a:lvl1pPr>
          </a:lstStyle>
          <a:p>
            <a:pPr lvl="0">
              <a:spcBef>
                <a:spcPts val="0"/>
              </a:spcBef>
              <a:buFont typeface="Arial" panose="020B0604020202020204" pitchFamily="34" charset="0"/>
            </a:pPr>
            <a:r>
              <a:rPr lang="en-US"/>
              <a:t>Click to edit Master title style</a:t>
            </a:r>
            <a:endParaRPr lang="de-DE"/>
          </a:p>
        </p:txBody>
      </p:sp>
      <p:sp>
        <p:nvSpPr>
          <p:cNvPr id="23" name="TextBox 22"/>
          <p:cNvSpPr txBox="1"/>
          <p:nvPr userDrawn="1">
            <p:custDataLst>
              <p:tags r:id="rId3"/>
            </p:custDataLst>
          </p:nvPr>
        </p:nvSpPr>
        <p:spPr>
          <a:xfrm>
            <a:off x="20024970" y="12536958"/>
            <a:ext cx="3255699" cy="369332"/>
          </a:xfrm>
          <a:prstGeom prst="rect">
            <a:avLst/>
          </a:prstGeom>
          <a:noFill/>
        </p:spPr>
        <p:txBody>
          <a:bodyPr vert="horz" wrap="none" lIns="0" tIns="0" rIns="0" bIns="0" rtlCol="0" anchor="ctr" anchorCtr="0">
            <a:spAutoFit/>
          </a:bodyPr>
          <a:lstStyle/>
          <a:p>
            <a:pPr algn="r">
              <a:spcBef>
                <a:spcPts val="2000"/>
              </a:spcBef>
            </a:pPr>
            <a:r>
              <a:rPr lang="en-GB" sz="2400" b="1">
                <a:solidFill>
                  <a:schemeClr val="accent2">
                    <a:lumMod val="100000"/>
                  </a:schemeClr>
                </a:solidFill>
                <a:latin typeface="Ubuntu" panose="020B0504030602030204"/>
                <a:cs typeface="Times New Roman" pitchFamily="18" charset="0"/>
              </a:rPr>
              <a:t>Company Confidential</a:t>
            </a:r>
            <a:endParaRPr lang="en-GB" sz="2400" b="1">
              <a:solidFill>
                <a:schemeClr val="accent2">
                  <a:lumMod val="100000"/>
                </a:schemeClr>
              </a:solidFill>
              <a:latin typeface="Ubuntu" panose="020B0504030602030204"/>
              <a:ea typeface="Times New Roman" pitchFamily="18" charset="0"/>
              <a:cs typeface="Times New Roman" pitchFamily="18" charset="0"/>
            </a:endParaRPr>
          </a:p>
        </p:txBody>
      </p:sp>
    </p:spTree>
    <p:extLst>
      <p:ext uri="{BB962C8B-B14F-4D97-AF65-F5344CB8AC3E}">
        <p14:creationId xmlns:p14="http://schemas.microsoft.com/office/powerpoint/2010/main" val="106780246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48FC18F-59EA-432C-8CD2-144CB7C73B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4872" b="16279"/>
          <a:stretch/>
        </p:blipFill>
        <p:spPr>
          <a:xfrm flipV="1">
            <a:off x="9361040" y="-2"/>
            <a:ext cx="15022960" cy="12313820"/>
          </a:xfrm>
          <a:prstGeom prst="rect">
            <a:avLst/>
          </a:prstGeom>
        </p:spPr>
      </p:pic>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userDrawn="1">
            <p:ph type="dt" sz="half" idx="10"/>
          </p:nvPr>
        </p:nvSpPr>
        <p:spPr/>
        <p:txBody>
          <a:bodyPr/>
          <a:lstStyle>
            <a:lvl1pPr algn="r">
              <a:defRPr>
                <a:solidFill>
                  <a:schemeClr val="bg1">
                    <a:lumMod val="65000"/>
                  </a:schemeClr>
                </a:solidFill>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userDrawn="1">
            <p:ph type="sldNum" sz="quarter" idx="12"/>
          </p:nvPr>
        </p:nvSpPr>
        <p:spPr/>
        <p:txBody>
          <a:bodyPr/>
          <a:lstStyle>
            <a:lvl1pPr algn="r">
              <a:defRPr>
                <a:solidFill>
                  <a:schemeClr val="bg1">
                    <a:lumMod val="65000"/>
                  </a:schemeClr>
                </a:solidFill>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userDrawn="1">
            <p:ph type="title" hasCustomPrompt="1"/>
          </p:nvPr>
        </p:nvSpPr>
        <p:spPr>
          <a:xfrm>
            <a:off x="2158643" y="13814"/>
            <a:ext cx="17281526" cy="2232000"/>
          </a:xfrm>
          <a:prstGeom prst="rect">
            <a:avLst/>
          </a:prstGeom>
        </p:spPr>
        <p:txBody>
          <a:bodyPr vert="horz" lIns="0" tIns="180000" rIns="0" bIns="0" rtlCol="0" anchor="t" anchorCtr="0">
            <a:noAutofit/>
          </a:bodyPr>
          <a:lstStyle>
            <a:lvl1pPr>
              <a:defRPr>
                <a:solidFill>
                  <a:schemeClr val="accent2"/>
                </a:solidFill>
              </a:defRPr>
            </a:lvl1pPr>
          </a:lstStyle>
          <a:p>
            <a:r>
              <a:rPr lang="en-US"/>
              <a:t>Agenda</a:t>
            </a:r>
            <a:endParaRPr lang="de-DE"/>
          </a:p>
        </p:txBody>
      </p:sp>
      <p:sp>
        <p:nvSpPr>
          <p:cNvPr id="4" name="Footer Placeholder 3">
            <a:extLst>
              <a:ext uri="{FF2B5EF4-FFF2-40B4-BE49-F238E27FC236}">
                <a16:creationId xmlns:a16="http://schemas.microsoft.com/office/drawing/2014/main" id="{413328ED-0583-4621-B5D1-697E1C3F445B}"/>
              </a:ext>
            </a:extLst>
          </p:cNvPr>
          <p:cNvSpPr>
            <a:spLocks noGrp="1"/>
          </p:cNvSpPr>
          <p:nvPr userDrawn="1">
            <p:ph type="ftr" sz="quarter" idx="16"/>
          </p:nvPr>
        </p:nvSpPr>
        <p:spPr/>
        <p:txBody>
          <a:bodyPr/>
          <a:lstStyle>
            <a:lvl1pPr>
              <a:defRPr>
                <a:solidFill>
                  <a:schemeClr val="bg1">
                    <a:lumMod val="65000"/>
                  </a:schemeClr>
                </a:solidFill>
              </a:defRPr>
            </a:lvl1pPr>
          </a:lstStyle>
          <a:p>
            <a:pPr>
              <a:spcBef>
                <a:spcPts val="2000"/>
              </a:spcBef>
            </a:pPr>
            <a:r>
              <a:rPr lang="en-US"/>
              <a:t>Presentation Title | Author | Date</a:t>
            </a:r>
          </a:p>
        </p:txBody>
      </p:sp>
      <p:sp>
        <p:nvSpPr>
          <p:cNvPr id="56" name="Text Placeholder 55">
            <a:extLst>
              <a:ext uri="{FF2B5EF4-FFF2-40B4-BE49-F238E27FC236}">
                <a16:creationId xmlns:a16="http://schemas.microsoft.com/office/drawing/2014/main" id="{136AFF48-B0E1-4D8E-8E33-EAF6E0EDD0F5}"/>
              </a:ext>
            </a:extLst>
          </p:cNvPr>
          <p:cNvSpPr>
            <a:spLocks noGrp="1"/>
          </p:cNvSpPr>
          <p:nvPr>
            <p:ph type="body" sz="quarter" idx="18" hasCustomPrompt="1"/>
          </p:nvPr>
        </p:nvSpPr>
        <p:spPr>
          <a:xfrm>
            <a:off x="3589140" y="3257550"/>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58" name="Text Placeholder 55">
            <a:extLst>
              <a:ext uri="{FF2B5EF4-FFF2-40B4-BE49-F238E27FC236}">
                <a16:creationId xmlns:a16="http://schemas.microsoft.com/office/drawing/2014/main" id="{C06E66A4-86D9-4FE8-AD70-85171FFE7F00}"/>
              </a:ext>
            </a:extLst>
          </p:cNvPr>
          <p:cNvSpPr>
            <a:spLocks noGrp="1"/>
          </p:cNvSpPr>
          <p:nvPr>
            <p:ph type="body" sz="quarter" idx="19" hasCustomPrompt="1"/>
          </p:nvPr>
        </p:nvSpPr>
        <p:spPr>
          <a:xfrm>
            <a:off x="3589140" y="4441068"/>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60" name="Text Placeholder 55">
            <a:extLst>
              <a:ext uri="{FF2B5EF4-FFF2-40B4-BE49-F238E27FC236}">
                <a16:creationId xmlns:a16="http://schemas.microsoft.com/office/drawing/2014/main" id="{B7CCAE53-825A-4E19-8C0C-2BC9B8C8034D}"/>
              </a:ext>
            </a:extLst>
          </p:cNvPr>
          <p:cNvSpPr>
            <a:spLocks noGrp="1"/>
          </p:cNvSpPr>
          <p:nvPr>
            <p:ph type="body" sz="quarter" idx="20" hasCustomPrompt="1"/>
          </p:nvPr>
        </p:nvSpPr>
        <p:spPr>
          <a:xfrm>
            <a:off x="3589140" y="5624586"/>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63" name="Text Placeholder 62">
            <a:extLst>
              <a:ext uri="{FF2B5EF4-FFF2-40B4-BE49-F238E27FC236}">
                <a16:creationId xmlns:a16="http://schemas.microsoft.com/office/drawing/2014/main" id="{A0F52253-AFEE-472D-BC0A-BC73D48F904A}"/>
              </a:ext>
            </a:extLst>
          </p:cNvPr>
          <p:cNvSpPr>
            <a:spLocks noGrp="1"/>
          </p:cNvSpPr>
          <p:nvPr>
            <p:ph type="body" sz="quarter" idx="21" hasCustomPrompt="1"/>
          </p:nvPr>
        </p:nvSpPr>
        <p:spPr>
          <a:xfrm>
            <a:off x="2141668" y="4444560"/>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64" name="Text Placeholder 62">
            <a:extLst>
              <a:ext uri="{FF2B5EF4-FFF2-40B4-BE49-F238E27FC236}">
                <a16:creationId xmlns:a16="http://schemas.microsoft.com/office/drawing/2014/main" id="{1D9D333E-7F41-4FCE-ADE1-09501E870B4F}"/>
              </a:ext>
            </a:extLst>
          </p:cNvPr>
          <p:cNvSpPr>
            <a:spLocks noGrp="1"/>
          </p:cNvSpPr>
          <p:nvPr>
            <p:ph type="body" sz="quarter" idx="22" hasCustomPrompt="1"/>
          </p:nvPr>
        </p:nvSpPr>
        <p:spPr>
          <a:xfrm>
            <a:off x="2141668" y="5627206"/>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65" name="Text Placeholder 62">
            <a:extLst>
              <a:ext uri="{FF2B5EF4-FFF2-40B4-BE49-F238E27FC236}">
                <a16:creationId xmlns:a16="http://schemas.microsoft.com/office/drawing/2014/main" id="{05E1276B-F175-4903-A637-3A30CC121BCE}"/>
              </a:ext>
            </a:extLst>
          </p:cNvPr>
          <p:cNvSpPr>
            <a:spLocks noGrp="1"/>
          </p:cNvSpPr>
          <p:nvPr>
            <p:ph type="body" sz="quarter" idx="23" hasCustomPrompt="1"/>
          </p:nvPr>
        </p:nvSpPr>
        <p:spPr>
          <a:xfrm>
            <a:off x="2141668" y="3261914"/>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19" name="Text Placeholder 55">
            <a:extLst>
              <a:ext uri="{FF2B5EF4-FFF2-40B4-BE49-F238E27FC236}">
                <a16:creationId xmlns:a16="http://schemas.microsoft.com/office/drawing/2014/main" id="{9EFAA7B7-C698-494B-9440-1CB0BA81C830}"/>
              </a:ext>
            </a:extLst>
          </p:cNvPr>
          <p:cNvSpPr>
            <a:spLocks noGrp="1"/>
          </p:cNvSpPr>
          <p:nvPr>
            <p:ph type="body" sz="quarter" idx="24" hasCustomPrompt="1"/>
          </p:nvPr>
        </p:nvSpPr>
        <p:spPr>
          <a:xfrm>
            <a:off x="3589140" y="6808104"/>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0" name="Text Placeholder 55">
            <a:extLst>
              <a:ext uri="{FF2B5EF4-FFF2-40B4-BE49-F238E27FC236}">
                <a16:creationId xmlns:a16="http://schemas.microsoft.com/office/drawing/2014/main" id="{987A1DF8-AB03-432A-AEB1-6D7F7715ACE6}"/>
              </a:ext>
            </a:extLst>
          </p:cNvPr>
          <p:cNvSpPr>
            <a:spLocks noGrp="1"/>
          </p:cNvSpPr>
          <p:nvPr>
            <p:ph type="body" sz="quarter" idx="25" hasCustomPrompt="1"/>
          </p:nvPr>
        </p:nvSpPr>
        <p:spPr>
          <a:xfrm>
            <a:off x="3589140" y="7991622"/>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1" name="Text Placeholder 55">
            <a:extLst>
              <a:ext uri="{FF2B5EF4-FFF2-40B4-BE49-F238E27FC236}">
                <a16:creationId xmlns:a16="http://schemas.microsoft.com/office/drawing/2014/main" id="{AEE20EA4-19E7-4D68-AA81-5598226735E6}"/>
              </a:ext>
            </a:extLst>
          </p:cNvPr>
          <p:cNvSpPr>
            <a:spLocks noGrp="1"/>
          </p:cNvSpPr>
          <p:nvPr>
            <p:ph type="body" sz="quarter" idx="26" hasCustomPrompt="1"/>
          </p:nvPr>
        </p:nvSpPr>
        <p:spPr>
          <a:xfrm>
            <a:off x="3589140" y="9175140"/>
            <a:ext cx="11627196" cy="738664"/>
          </a:xfrm>
        </p:spPr>
        <p:txBody>
          <a:bodyPr rIns="0">
            <a:noAutofit/>
          </a:bodyPr>
          <a:lstStyle>
            <a:lvl1pPr>
              <a:spcBef>
                <a:spcPts val="0"/>
              </a:spcBef>
              <a:defRPr sz="4800">
                <a:solidFill>
                  <a:schemeClr val="bg1"/>
                </a:solidFill>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r>
              <a:rPr lang="en-US" sz="4800">
                <a:solidFill>
                  <a:schemeClr val="bg1"/>
                </a:solidFill>
              </a:rPr>
              <a:t>Click to add text</a:t>
            </a:r>
          </a:p>
        </p:txBody>
      </p:sp>
      <p:sp>
        <p:nvSpPr>
          <p:cNvPr id="22" name="Text Placeholder 62">
            <a:extLst>
              <a:ext uri="{FF2B5EF4-FFF2-40B4-BE49-F238E27FC236}">
                <a16:creationId xmlns:a16="http://schemas.microsoft.com/office/drawing/2014/main" id="{41F0A8F8-471E-49F3-911D-6FAEB0258AF2}"/>
              </a:ext>
            </a:extLst>
          </p:cNvPr>
          <p:cNvSpPr>
            <a:spLocks noGrp="1"/>
          </p:cNvSpPr>
          <p:nvPr>
            <p:ph type="body" sz="quarter" idx="27" hasCustomPrompt="1"/>
          </p:nvPr>
        </p:nvSpPr>
        <p:spPr>
          <a:xfrm>
            <a:off x="2141668" y="7992498"/>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3" name="Text Placeholder 62">
            <a:extLst>
              <a:ext uri="{FF2B5EF4-FFF2-40B4-BE49-F238E27FC236}">
                <a16:creationId xmlns:a16="http://schemas.microsoft.com/office/drawing/2014/main" id="{D0905E7B-7400-4BF3-9B95-A963460DD036}"/>
              </a:ext>
            </a:extLst>
          </p:cNvPr>
          <p:cNvSpPr>
            <a:spLocks noGrp="1"/>
          </p:cNvSpPr>
          <p:nvPr>
            <p:ph type="body" sz="quarter" idx="28" hasCustomPrompt="1"/>
          </p:nvPr>
        </p:nvSpPr>
        <p:spPr>
          <a:xfrm>
            <a:off x="2141668" y="9175140"/>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4" name="Text Placeholder 62">
            <a:extLst>
              <a:ext uri="{FF2B5EF4-FFF2-40B4-BE49-F238E27FC236}">
                <a16:creationId xmlns:a16="http://schemas.microsoft.com/office/drawing/2014/main" id="{C0A8F8CF-ADFB-4A12-B7A0-50ACC5C29F6C}"/>
              </a:ext>
            </a:extLst>
          </p:cNvPr>
          <p:cNvSpPr>
            <a:spLocks noGrp="1"/>
          </p:cNvSpPr>
          <p:nvPr>
            <p:ph type="body" sz="quarter" idx="29" hasCustomPrompt="1"/>
          </p:nvPr>
        </p:nvSpPr>
        <p:spPr>
          <a:xfrm>
            <a:off x="2141668" y="6809852"/>
            <a:ext cx="689292" cy="738664"/>
          </a:xfrm>
          <a:noFill/>
        </p:spPr>
        <p:txBody>
          <a:bodyPr wrap="none" lIns="0" tIns="0" rIns="0" bIns="0" rtlCol="0">
            <a:spAutoFit/>
          </a:bodyPr>
          <a:lstStyle>
            <a:lvl1pPr algn="r">
              <a:spcBef>
                <a:spcPts val="0"/>
              </a:spcBef>
              <a:defRPr lang="en-US" sz="4800" b="1" dirty="0">
                <a:solidFill>
                  <a:schemeClr val="accent2"/>
                </a:solidFill>
              </a:defRPr>
            </a:lvl1pPr>
          </a:lstStyle>
          <a:p>
            <a:pPr lvl="0" algn="r"/>
            <a:r>
              <a:rPr lang="en-US"/>
              <a:t>0x</a:t>
            </a:r>
          </a:p>
        </p:txBody>
      </p:sp>
      <p:sp>
        <p:nvSpPr>
          <p:cNvPr id="27" name="TextBox 26">
            <a:extLst>
              <a:ext uri="{FF2B5EF4-FFF2-40B4-BE49-F238E27FC236}">
                <a16:creationId xmlns:a16="http://schemas.microsoft.com/office/drawing/2014/main" id="{EBA4056B-302A-4B83-A725-C55F428AE02C}"/>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1099628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113531-7598-4F63-8B27-CF211DCF8329}"/>
              </a:ext>
            </a:extLst>
          </p:cNvPr>
          <p:cNvGraphicFramePr>
            <a:graphicFrameLocks noChangeAspect="1"/>
          </p:cNvGraphicFramePr>
          <p:nvPr userDrawn="1">
            <p:custDataLst>
              <p:tags r:id="rId1"/>
            </p:custDataLst>
            <p:extLst>
              <p:ext uri="{D42A27DB-BD31-4B8C-83A1-F6EECF244321}">
                <p14:modId xmlns:p14="http://schemas.microsoft.com/office/powerpoint/2010/main" val="2627852395"/>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5" name="Object 4" hidden="1">
                        <a:extLst>
                          <a:ext uri="{FF2B5EF4-FFF2-40B4-BE49-F238E27FC236}">
                            <a16:creationId xmlns:a16="http://schemas.microsoft.com/office/drawing/2014/main" id="{46113531-7598-4F63-8B27-CF211DCF8329}"/>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66E9BAFB-E7EF-4F69-818F-35B232D549C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4872" b="16279"/>
          <a:stretch/>
        </p:blipFill>
        <p:spPr>
          <a:xfrm flipV="1">
            <a:off x="9361040" y="-2"/>
            <a:ext cx="15022960" cy="12313820"/>
          </a:xfrm>
          <a:prstGeom prst="rect">
            <a:avLst/>
          </a:prstGeom>
        </p:spPr>
      </p:pic>
      <p:sp>
        <p:nvSpPr>
          <p:cNvPr id="3" name="Date Placeholder 2">
            <a:extLst>
              <a:ext uri="{FF2B5EF4-FFF2-40B4-BE49-F238E27FC236}">
                <a16:creationId xmlns:a16="http://schemas.microsoft.com/office/drawing/2014/main" id="{793789B1-45FE-41D7-AB00-BF9FA7CBE232}"/>
              </a:ext>
            </a:extLst>
          </p:cNvPr>
          <p:cNvSpPr>
            <a:spLocks noGrp="1"/>
          </p:cNvSpPr>
          <p:nvPr userDrawn="1">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userDrawn="1">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userDrawn="1">
            <p:ph type="title" hasCustomPrompt="1"/>
          </p:nvPr>
        </p:nvSpPr>
        <p:spPr>
          <a:xfrm>
            <a:off x="2158643" y="13814"/>
            <a:ext cx="17281526" cy="2232000"/>
          </a:xfrm>
          <a:prstGeom prst="rect">
            <a:avLst/>
          </a:prstGeom>
        </p:spPr>
        <p:txBody>
          <a:bodyPr vert="horz" lIns="0" tIns="180000" rIns="0" bIns="0" rtlCol="0" anchor="t" anchorCtr="0">
            <a:noAutofit/>
          </a:bodyPr>
          <a:lstStyle>
            <a:lvl1pPr>
              <a:defRPr>
                <a:solidFill>
                  <a:schemeClr val="accent2"/>
                </a:solidFill>
              </a:defRPr>
            </a:lvl1pPr>
          </a:lstStyle>
          <a:p>
            <a:r>
              <a:rPr lang="en-US"/>
              <a:t>Agenda</a:t>
            </a:r>
            <a:endParaRPr lang="de-DE"/>
          </a:p>
        </p:txBody>
      </p:sp>
      <p:sp>
        <p:nvSpPr>
          <p:cNvPr id="4" name="Footer Placeholder 3">
            <a:extLst>
              <a:ext uri="{FF2B5EF4-FFF2-40B4-BE49-F238E27FC236}">
                <a16:creationId xmlns:a16="http://schemas.microsoft.com/office/drawing/2014/main" id="{413328ED-0583-4621-B5D1-697E1C3F445B}"/>
              </a:ext>
            </a:extLst>
          </p:cNvPr>
          <p:cNvSpPr>
            <a:spLocks noGrp="1"/>
          </p:cNvSpPr>
          <p:nvPr userDrawn="1">
            <p:ph type="ftr" sz="quarter" idx="16"/>
          </p:nvPr>
        </p:nvSpPr>
        <p:spPr/>
        <p:txBody>
          <a:bodyPr/>
          <a:lstStyle/>
          <a:p>
            <a:pPr>
              <a:spcBef>
                <a:spcPts val="2000"/>
              </a:spcBef>
            </a:pPr>
            <a:r>
              <a:rPr lang="en-US"/>
              <a:t>Presentation Title | Author | Date</a:t>
            </a:r>
          </a:p>
        </p:txBody>
      </p:sp>
      <p:sp>
        <p:nvSpPr>
          <p:cNvPr id="12" name="Text Placeholder 11">
            <a:extLst>
              <a:ext uri="{FF2B5EF4-FFF2-40B4-BE49-F238E27FC236}">
                <a16:creationId xmlns:a16="http://schemas.microsoft.com/office/drawing/2014/main" id="{D119069D-5D68-4DB4-B45F-92CCC710785E}"/>
              </a:ext>
            </a:extLst>
          </p:cNvPr>
          <p:cNvSpPr>
            <a:spLocks noGrp="1"/>
          </p:cNvSpPr>
          <p:nvPr>
            <p:ph type="body" sz="quarter" idx="24" hasCustomPrompt="1"/>
          </p:nvPr>
        </p:nvSpPr>
        <p:spPr>
          <a:xfrm>
            <a:off x="3589140" y="3257550"/>
            <a:ext cx="11627196" cy="738664"/>
          </a:xfrm>
        </p:spPr>
        <p:txBody>
          <a:bodyPr>
            <a:normAutofit/>
          </a:bodyPr>
          <a:lstStyle>
            <a:lvl1pPr>
              <a:spcBef>
                <a:spcPts val="0"/>
              </a:spcBef>
              <a:defRPr sz="4800"/>
            </a:lvl1pPr>
          </a:lstStyle>
          <a:p>
            <a:pPr lvl="0"/>
            <a:r>
              <a:rPr lang="en-US"/>
              <a:t>Click to add text</a:t>
            </a:r>
          </a:p>
        </p:txBody>
      </p:sp>
      <p:sp>
        <p:nvSpPr>
          <p:cNvPr id="23" name="Text Placeholder 11">
            <a:extLst>
              <a:ext uri="{FF2B5EF4-FFF2-40B4-BE49-F238E27FC236}">
                <a16:creationId xmlns:a16="http://schemas.microsoft.com/office/drawing/2014/main" id="{AA1A2157-04CD-44FC-8492-E3FAFE326F18}"/>
              </a:ext>
            </a:extLst>
          </p:cNvPr>
          <p:cNvSpPr>
            <a:spLocks noGrp="1"/>
          </p:cNvSpPr>
          <p:nvPr>
            <p:ph type="body" sz="quarter" idx="25"/>
          </p:nvPr>
        </p:nvSpPr>
        <p:spPr>
          <a:xfrm>
            <a:off x="3589140" y="4442776"/>
            <a:ext cx="11627196" cy="738664"/>
          </a:xfrm>
        </p:spPr>
        <p:txBody>
          <a:bodyPr>
            <a:normAutofit/>
          </a:bodyPr>
          <a:lstStyle>
            <a:lvl1pPr>
              <a:spcBef>
                <a:spcPts val="0"/>
              </a:spcBef>
              <a:defRPr sz="4800"/>
            </a:lvl1pPr>
          </a:lstStyle>
          <a:p>
            <a:pPr lvl="0"/>
            <a:r>
              <a:rPr lang="en-US"/>
              <a:t>Click to edit Master text styles</a:t>
            </a:r>
          </a:p>
        </p:txBody>
      </p:sp>
      <p:sp>
        <p:nvSpPr>
          <p:cNvPr id="24" name="Text Placeholder 11">
            <a:extLst>
              <a:ext uri="{FF2B5EF4-FFF2-40B4-BE49-F238E27FC236}">
                <a16:creationId xmlns:a16="http://schemas.microsoft.com/office/drawing/2014/main" id="{199E21EB-D052-4206-952C-D3FE77AA1C8D}"/>
              </a:ext>
            </a:extLst>
          </p:cNvPr>
          <p:cNvSpPr>
            <a:spLocks noGrp="1"/>
          </p:cNvSpPr>
          <p:nvPr>
            <p:ph type="body" sz="quarter" idx="26"/>
          </p:nvPr>
        </p:nvSpPr>
        <p:spPr>
          <a:xfrm>
            <a:off x="3589140" y="5628002"/>
            <a:ext cx="11627196" cy="738664"/>
          </a:xfrm>
        </p:spPr>
        <p:txBody>
          <a:bodyPr>
            <a:normAutofit/>
          </a:bodyPr>
          <a:lstStyle>
            <a:lvl1pPr>
              <a:spcBef>
                <a:spcPts val="0"/>
              </a:spcBef>
              <a:defRPr sz="4800"/>
            </a:lvl1pPr>
          </a:lstStyle>
          <a:p>
            <a:pPr lvl="0"/>
            <a:r>
              <a:rPr lang="en-US"/>
              <a:t>Click to edit Master text styles</a:t>
            </a:r>
          </a:p>
        </p:txBody>
      </p:sp>
      <p:sp>
        <p:nvSpPr>
          <p:cNvPr id="7" name="Text Placeholder 6">
            <a:extLst>
              <a:ext uri="{FF2B5EF4-FFF2-40B4-BE49-F238E27FC236}">
                <a16:creationId xmlns:a16="http://schemas.microsoft.com/office/drawing/2014/main" id="{C9AA932A-4442-4987-878D-3B69D84A4771}"/>
              </a:ext>
            </a:extLst>
          </p:cNvPr>
          <p:cNvSpPr>
            <a:spLocks noGrp="1"/>
          </p:cNvSpPr>
          <p:nvPr>
            <p:ph type="body" sz="quarter" idx="27" hasCustomPrompt="1"/>
          </p:nvPr>
        </p:nvSpPr>
        <p:spPr>
          <a:xfrm>
            <a:off x="2159000" y="3257550"/>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21" name="Text Placeholder 6">
            <a:extLst>
              <a:ext uri="{FF2B5EF4-FFF2-40B4-BE49-F238E27FC236}">
                <a16:creationId xmlns:a16="http://schemas.microsoft.com/office/drawing/2014/main" id="{EAA65ABF-5E47-4A8A-934B-E9458D034F70}"/>
              </a:ext>
            </a:extLst>
          </p:cNvPr>
          <p:cNvSpPr>
            <a:spLocks noGrp="1"/>
          </p:cNvSpPr>
          <p:nvPr>
            <p:ph type="body" sz="quarter" idx="28" hasCustomPrompt="1"/>
          </p:nvPr>
        </p:nvSpPr>
        <p:spPr>
          <a:xfrm>
            <a:off x="2159000" y="4442776"/>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22" name="Text Placeholder 6">
            <a:extLst>
              <a:ext uri="{FF2B5EF4-FFF2-40B4-BE49-F238E27FC236}">
                <a16:creationId xmlns:a16="http://schemas.microsoft.com/office/drawing/2014/main" id="{AE370511-ABDA-4008-B938-10F0105CBF69}"/>
              </a:ext>
            </a:extLst>
          </p:cNvPr>
          <p:cNvSpPr>
            <a:spLocks noGrp="1"/>
          </p:cNvSpPr>
          <p:nvPr>
            <p:ph type="body" sz="quarter" idx="29" hasCustomPrompt="1"/>
          </p:nvPr>
        </p:nvSpPr>
        <p:spPr>
          <a:xfrm>
            <a:off x="2159000" y="5628002"/>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grpSp>
        <p:nvGrpSpPr>
          <p:cNvPr id="25" name="Group 37">
            <a:extLst>
              <a:ext uri="{FF2B5EF4-FFF2-40B4-BE49-F238E27FC236}">
                <a16:creationId xmlns:a16="http://schemas.microsoft.com/office/drawing/2014/main" id="{F199D190-F10A-4C80-B7AC-2C842018D038}"/>
              </a:ext>
            </a:extLst>
          </p:cNvPr>
          <p:cNvGrpSpPr/>
          <p:nvPr userDrawn="1"/>
        </p:nvGrpSpPr>
        <p:grpSpPr>
          <a:xfrm>
            <a:off x="23002204" y="343147"/>
            <a:ext cx="838872" cy="776174"/>
            <a:chOff x="5481638" y="2859088"/>
            <a:chExt cx="1231900" cy="1139825"/>
          </a:xfrm>
          <a:solidFill>
            <a:schemeClr val="bg1"/>
          </a:solidFill>
        </p:grpSpPr>
        <p:sp>
          <p:nvSpPr>
            <p:cNvPr id="26" name="Freeform 320">
              <a:extLst>
                <a:ext uri="{FF2B5EF4-FFF2-40B4-BE49-F238E27FC236}">
                  <a16:creationId xmlns:a16="http://schemas.microsoft.com/office/drawing/2014/main" id="{0A5DA0A7-74EB-4AD2-849E-56AB911B163E}"/>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27" name="Freeform 321">
              <a:extLst>
                <a:ext uri="{FF2B5EF4-FFF2-40B4-BE49-F238E27FC236}">
                  <a16:creationId xmlns:a16="http://schemas.microsoft.com/office/drawing/2014/main" id="{00B7A470-8AEB-49C3-B82A-DCFE373AF511}"/>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8" name="Text Placeholder 11">
            <a:extLst>
              <a:ext uri="{FF2B5EF4-FFF2-40B4-BE49-F238E27FC236}">
                <a16:creationId xmlns:a16="http://schemas.microsoft.com/office/drawing/2014/main" id="{CABD3DEA-D9AC-49A6-AB02-7A5380BF5183}"/>
              </a:ext>
            </a:extLst>
          </p:cNvPr>
          <p:cNvSpPr>
            <a:spLocks noGrp="1"/>
          </p:cNvSpPr>
          <p:nvPr>
            <p:ph type="body" sz="quarter" idx="30" hasCustomPrompt="1"/>
          </p:nvPr>
        </p:nvSpPr>
        <p:spPr>
          <a:xfrm>
            <a:off x="3589140" y="6813228"/>
            <a:ext cx="11627196" cy="738664"/>
          </a:xfrm>
        </p:spPr>
        <p:txBody>
          <a:bodyPr>
            <a:normAutofit/>
          </a:bodyPr>
          <a:lstStyle>
            <a:lvl1pPr>
              <a:spcBef>
                <a:spcPts val="0"/>
              </a:spcBef>
              <a:defRPr sz="4800"/>
            </a:lvl1pPr>
          </a:lstStyle>
          <a:p>
            <a:pPr lvl="0"/>
            <a:r>
              <a:rPr lang="en-US"/>
              <a:t>Click to add text</a:t>
            </a:r>
          </a:p>
        </p:txBody>
      </p:sp>
      <p:sp>
        <p:nvSpPr>
          <p:cNvPr id="29" name="Text Placeholder 11">
            <a:extLst>
              <a:ext uri="{FF2B5EF4-FFF2-40B4-BE49-F238E27FC236}">
                <a16:creationId xmlns:a16="http://schemas.microsoft.com/office/drawing/2014/main" id="{C143C05F-5CEC-4DA0-8030-D7B2370EBBB4}"/>
              </a:ext>
            </a:extLst>
          </p:cNvPr>
          <p:cNvSpPr>
            <a:spLocks noGrp="1"/>
          </p:cNvSpPr>
          <p:nvPr>
            <p:ph type="body" sz="quarter" idx="31"/>
          </p:nvPr>
        </p:nvSpPr>
        <p:spPr>
          <a:xfrm>
            <a:off x="3589140" y="7998454"/>
            <a:ext cx="11627196" cy="738664"/>
          </a:xfrm>
        </p:spPr>
        <p:txBody>
          <a:bodyPr>
            <a:normAutofit/>
          </a:bodyPr>
          <a:lstStyle>
            <a:lvl1pPr>
              <a:spcBef>
                <a:spcPts val="0"/>
              </a:spcBef>
              <a:defRPr sz="4800"/>
            </a:lvl1pPr>
          </a:lstStyle>
          <a:p>
            <a:pPr lvl="0"/>
            <a:r>
              <a:rPr lang="en-US"/>
              <a:t>Click to edit Master text styles</a:t>
            </a:r>
          </a:p>
        </p:txBody>
      </p:sp>
      <p:sp>
        <p:nvSpPr>
          <p:cNvPr id="30" name="Text Placeholder 11">
            <a:extLst>
              <a:ext uri="{FF2B5EF4-FFF2-40B4-BE49-F238E27FC236}">
                <a16:creationId xmlns:a16="http://schemas.microsoft.com/office/drawing/2014/main" id="{96B43F80-D448-432F-A45D-FE4715923FC2}"/>
              </a:ext>
            </a:extLst>
          </p:cNvPr>
          <p:cNvSpPr>
            <a:spLocks noGrp="1"/>
          </p:cNvSpPr>
          <p:nvPr>
            <p:ph type="body" sz="quarter" idx="32"/>
          </p:nvPr>
        </p:nvSpPr>
        <p:spPr>
          <a:xfrm>
            <a:off x="3589140" y="9183682"/>
            <a:ext cx="11627196" cy="738664"/>
          </a:xfrm>
        </p:spPr>
        <p:txBody>
          <a:bodyPr>
            <a:normAutofit/>
          </a:bodyPr>
          <a:lstStyle>
            <a:lvl1pPr>
              <a:spcBef>
                <a:spcPts val="0"/>
              </a:spcBef>
              <a:defRPr sz="4800"/>
            </a:lvl1pPr>
          </a:lstStyle>
          <a:p>
            <a:pPr lvl="0"/>
            <a:r>
              <a:rPr lang="en-US"/>
              <a:t>Click to edit Master text styles</a:t>
            </a:r>
          </a:p>
        </p:txBody>
      </p:sp>
      <p:sp>
        <p:nvSpPr>
          <p:cNvPr id="31" name="Text Placeholder 6">
            <a:extLst>
              <a:ext uri="{FF2B5EF4-FFF2-40B4-BE49-F238E27FC236}">
                <a16:creationId xmlns:a16="http://schemas.microsoft.com/office/drawing/2014/main" id="{C434EB54-C0D1-4857-9330-87FAFCC49D56}"/>
              </a:ext>
            </a:extLst>
          </p:cNvPr>
          <p:cNvSpPr>
            <a:spLocks noGrp="1"/>
          </p:cNvSpPr>
          <p:nvPr>
            <p:ph type="body" sz="quarter" idx="33" hasCustomPrompt="1"/>
          </p:nvPr>
        </p:nvSpPr>
        <p:spPr>
          <a:xfrm>
            <a:off x="2159000" y="6813228"/>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2" name="Text Placeholder 6">
            <a:extLst>
              <a:ext uri="{FF2B5EF4-FFF2-40B4-BE49-F238E27FC236}">
                <a16:creationId xmlns:a16="http://schemas.microsoft.com/office/drawing/2014/main" id="{F0320016-4C9A-409B-8724-E53F23529A4B}"/>
              </a:ext>
            </a:extLst>
          </p:cNvPr>
          <p:cNvSpPr>
            <a:spLocks noGrp="1"/>
          </p:cNvSpPr>
          <p:nvPr>
            <p:ph type="body" sz="quarter" idx="34" hasCustomPrompt="1"/>
          </p:nvPr>
        </p:nvSpPr>
        <p:spPr>
          <a:xfrm>
            <a:off x="2159000" y="7998454"/>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4" name="Text Placeholder 6">
            <a:extLst>
              <a:ext uri="{FF2B5EF4-FFF2-40B4-BE49-F238E27FC236}">
                <a16:creationId xmlns:a16="http://schemas.microsoft.com/office/drawing/2014/main" id="{F0279A3C-5E27-40F7-98C0-08832F4CE1FB}"/>
              </a:ext>
            </a:extLst>
          </p:cNvPr>
          <p:cNvSpPr>
            <a:spLocks noGrp="1"/>
          </p:cNvSpPr>
          <p:nvPr>
            <p:ph type="body" sz="quarter" idx="35" hasCustomPrompt="1"/>
          </p:nvPr>
        </p:nvSpPr>
        <p:spPr>
          <a:xfrm>
            <a:off x="2159000" y="9183682"/>
            <a:ext cx="671960" cy="739776"/>
          </a:xfrm>
        </p:spPr>
        <p:txBody>
          <a:bodyPr vert="horz" wrap="none" lIns="0" tIns="0" rIns="0" bIns="0" rtlCol="0">
            <a:normAutofit/>
          </a:bodyPr>
          <a:lstStyle>
            <a:lvl1pPr algn="r">
              <a:defRPr lang="de-DE" sz="4800" b="1" dirty="0">
                <a:solidFill>
                  <a:schemeClr val="accent2"/>
                </a:solidFill>
              </a:defRPr>
            </a:lvl1pPr>
          </a:lstStyle>
          <a:p>
            <a:pPr lvl="0">
              <a:spcBef>
                <a:spcPts val="0"/>
              </a:spcBef>
            </a:pPr>
            <a:r>
              <a:rPr lang="de-DE"/>
              <a:t>0x</a:t>
            </a:r>
          </a:p>
        </p:txBody>
      </p:sp>
      <p:sp>
        <p:nvSpPr>
          <p:cNvPr id="36" name="TextBox 35">
            <a:extLst>
              <a:ext uri="{FF2B5EF4-FFF2-40B4-BE49-F238E27FC236}">
                <a16:creationId xmlns:a16="http://schemas.microsoft.com/office/drawing/2014/main" id="{AFD10231-6BD1-4040-B157-F3CA516C7AA8}"/>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9524002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Pr>
        <a:solidFill>
          <a:schemeClr val="tx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ADDFB0A-4AF8-42FB-978F-03E32AF77A25}"/>
              </a:ext>
            </a:extLst>
          </p:cNvPr>
          <p:cNvGraphicFramePr>
            <a:graphicFrameLocks noChangeAspect="1"/>
          </p:cNvGraphicFramePr>
          <p:nvPr userDrawn="1">
            <p:custDataLst>
              <p:tags r:id="rId1"/>
            </p:custDataLst>
            <p:extLst>
              <p:ext uri="{D42A27DB-BD31-4B8C-83A1-F6EECF244321}">
                <p14:modId xmlns:p14="http://schemas.microsoft.com/office/powerpoint/2010/main" val="1363538266"/>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Object 10" hidden="1">
                        <a:extLst>
                          <a:ext uri="{FF2B5EF4-FFF2-40B4-BE49-F238E27FC236}">
                            <a16:creationId xmlns:a16="http://schemas.microsoft.com/office/drawing/2014/main" id="{2ADDFB0A-4AF8-42FB-978F-03E32AF77A25}"/>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877CDCF7-91E2-4762-B8ED-225FAE059CD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5473" r="1936" b="12826"/>
          <a:stretch/>
        </p:blipFill>
        <p:spPr>
          <a:xfrm flipH="1">
            <a:off x="0" y="0"/>
            <a:ext cx="24384000" cy="13716000"/>
          </a:xfrm>
          <a:prstGeom prst="rect">
            <a:avLst/>
          </a:prstGeom>
        </p:spPr>
      </p:pic>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solidFill>
                  <a:schemeClr val="bg1">
                    <a:lumMod val="65000"/>
                  </a:schemeClr>
                </a:solidFill>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solidFill>
                  <a:schemeClr val="bg1">
                    <a:lumMod val="65000"/>
                  </a:schemeClr>
                </a:solidFill>
              </a:defRPr>
            </a:lvl1pPr>
          </a:lstStyle>
          <a:p>
            <a:fld id="{5D9A5160-6218-4E5A-B9E6-B93E3DAE377C}" type="slidenum">
              <a:rPr lang="en-US" smtClean="0"/>
              <a:pPr/>
              <a:t>‹#›</a:t>
            </a:fld>
            <a:endParaRPr lang="en-US"/>
          </a:p>
        </p:txBody>
      </p:sp>
      <p:sp>
        <p:nvSpPr>
          <p:cNvPr id="4" name="Footer Placeholder 3">
            <a:extLst>
              <a:ext uri="{FF2B5EF4-FFF2-40B4-BE49-F238E27FC236}">
                <a16:creationId xmlns:a16="http://schemas.microsoft.com/office/drawing/2014/main" id="{413328ED-0583-4621-B5D1-697E1C3F445B}"/>
              </a:ext>
            </a:extLst>
          </p:cNvPr>
          <p:cNvSpPr>
            <a:spLocks noGrp="1"/>
          </p:cNvSpPr>
          <p:nvPr>
            <p:ph type="ftr" sz="quarter" idx="16"/>
          </p:nvPr>
        </p:nvSpPr>
        <p:spPr/>
        <p:txBody>
          <a:bodyPr/>
          <a:lstStyle>
            <a:lvl1pPr>
              <a:defRPr>
                <a:solidFill>
                  <a:schemeClr val="bg1">
                    <a:lumMod val="65000"/>
                  </a:schemeClr>
                </a:solidFill>
              </a:defRPr>
            </a:lvl1pPr>
          </a:lstStyle>
          <a:p>
            <a:pPr>
              <a:spcBef>
                <a:spcPts val="2000"/>
              </a:spcBef>
            </a:pPr>
            <a:r>
              <a:rPr lang="en-US"/>
              <a:t>Presentation Title | Author | Date</a:t>
            </a:r>
          </a:p>
        </p:txBody>
      </p:sp>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3839072" y="3113584"/>
            <a:ext cx="1296144" cy="1296144"/>
          </a:xfrm>
        </p:spPr>
        <p:txBody>
          <a:bodyPr wrap="none" lIns="0" tIns="0" rIns="0" bIns="0" anchor="t" anchorCtr="0">
            <a:noAutofit/>
          </a:bodyPr>
          <a:lstStyle>
            <a:lvl1pPr>
              <a:defRPr lang="en-US" sz="6400" b="1" cap="none" spc="600" baseline="0" dirty="0">
                <a:solidFill>
                  <a:schemeClr val="bg1"/>
                </a:solidFill>
                <a:latin typeface="Ubuntu" panose="020B0504030602030204" pitchFamily="34" charset="0"/>
              </a:defRPr>
            </a:lvl1pPr>
          </a:lstStyle>
          <a:p>
            <a:pPr lvl="0">
              <a:spcBef>
                <a:spcPts val="0"/>
              </a:spcBef>
            </a:pPr>
            <a:r>
              <a:rPr lang="en-US"/>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5567264" y="3113584"/>
            <a:ext cx="17726816" cy="1296144"/>
          </a:xfrm>
        </p:spPr>
        <p:txBody>
          <a:bodyPr>
            <a:noAutofit/>
          </a:bodyPr>
          <a:lstStyle>
            <a:lvl1pPr>
              <a:defRPr sz="6400">
                <a:solidFill>
                  <a:schemeClr val="bg1"/>
                </a:solidFill>
              </a:defRPr>
            </a:lvl1pPr>
            <a:lvl2pPr>
              <a:defRPr sz="6400">
                <a:solidFill>
                  <a:schemeClr val="bg1"/>
                </a:solidFill>
              </a:defRPr>
            </a:lvl2pPr>
            <a:lvl3pPr>
              <a:defRPr sz="6400">
                <a:solidFill>
                  <a:schemeClr val="bg1"/>
                </a:solidFill>
              </a:defRPr>
            </a:lvl3pPr>
            <a:lvl4pPr>
              <a:defRPr sz="6400">
                <a:solidFill>
                  <a:schemeClr val="bg1"/>
                </a:solidFill>
              </a:defRPr>
            </a:lvl4pPr>
            <a:lvl5pPr>
              <a:defRPr sz="6400">
                <a:solidFill>
                  <a:schemeClr val="bg1"/>
                </a:solidFill>
              </a:defRPr>
            </a:lvl5pPr>
          </a:lstStyle>
          <a:p>
            <a:pPr lvl="0"/>
            <a:r>
              <a:rPr lang="en-US"/>
              <a:t>Click to add text</a:t>
            </a:r>
          </a:p>
        </p:txBody>
      </p:sp>
      <p:sp>
        <p:nvSpPr>
          <p:cNvPr id="15" name="TextBox 14">
            <a:extLst>
              <a:ext uri="{FF2B5EF4-FFF2-40B4-BE49-F238E27FC236}">
                <a16:creationId xmlns:a16="http://schemas.microsoft.com/office/drawing/2014/main" id="{0F1CFC8F-D527-4098-A815-67374241862A}"/>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7526860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Divider Pag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E24B53-650D-46BA-B8D2-F667BFEB1466}"/>
              </a:ext>
            </a:extLst>
          </p:cNvPr>
          <p:cNvGraphicFramePr>
            <a:graphicFrameLocks noChangeAspect="1"/>
          </p:cNvGraphicFramePr>
          <p:nvPr userDrawn="1">
            <p:custDataLst>
              <p:tags r:id="rId1"/>
            </p:custDataLst>
            <p:extLst>
              <p:ext uri="{D42A27DB-BD31-4B8C-83A1-F6EECF244321}">
                <p14:modId xmlns:p14="http://schemas.microsoft.com/office/powerpoint/2010/main" val="3415702356"/>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a:extLst>
                          <a:ext uri="{FF2B5EF4-FFF2-40B4-BE49-F238E27FC236}">
                            <a16:creationId xmlns:a16="http://schemas.microsoft.com/office/drawing/2014/main" id="{89E24B53-650D-46BA-B8D2-F667BFEB1466}"/>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01764CA6-C08E-4D60-8E87-0DA49AC4AF9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t="5473" r="1936" b="12826"/>
          <a:stretch/>
        </p:blipFill>
        <p:spPr>
          <a:xfrm flipH="1">
            <a:off x="0" y="0"/>
            <a:ext cx="24384000" cy="13716000"/>
          </a:xfrm>
          <a:prstGeom prst="rect">
            <a:avLst/>
          </a:prstGeom>
        </p:spPr>
      </p:pic>
      <p:sp>
        <p:nvSpPr>
          <p:cNvPr id="7" name="Text Placeholder 6">
            <a:extLst>
              <a:ext uri="{FF2B5EF4-FFF2-40B4-BE49-F238E27FC236}">
                <a16:creationId xmlns:a16="http://schemas.microsoft.com/office/drawing/2014/main" id="{52F5917D-61BC-41CF-A3CC-DAE6954137A8}"/>
              </a:ext>
            </a:extLst>
          </p:cNvPr>
          <p:cNvSpPr>
            <a:spLocks noGrp="1"/>
          </p:cNvSpPr>
          <p:nvPr>
            <p:ph type="body" sz="quarter" idx="17" hasCustomPrompt="1"/>
          </p:nvPr>
        </p:nvSpPr>
        <p:spPr>
          <a:xfrm>
            <a:off x="3839072" y="3113584"/>
            <a:ext cx="1296144" cy="1296144"/>
          </a:xfrm>
        </p:spPr>
        <p:txBody>
          <a:bodyPr wrap="none" lIns="0" tIns="0" rIns="0" bIns="0" anchor="t" anchorCtr="0">
            <a:noAutofit/>
          </a:bodyPr>
          <a:lstStyle>
            <a:lvl1pPr>
              <a:defRPr lang="en-US" sz="6400" b="1" cap="none" spc="600" baseline="0" dirty="0">
                <a:solidFill>
                  <a:sysClr val="windowText" lastClr="000000"/>
                </a:solidFill>
                <a:latin typeface="Ubuntu" panose="020B0504030602030204" pitchFamily="34" charset="0"/>
              </a:defRPr>
            </a:lvl1pPr>
          </a:lstStyle>
          <a:p>
            <a:pPr lvl="0">
              <a:spcBef>
                <a:spcPts val="0"/>
              </a:spcBef>
            </a:pPr>
            <a:r>
              <a:rPr lang="en-US"/>
              <a:t>01</a:t>
            </a:r>
          </a:p>
        </p:txBody>
      </p:sp>
      <p:sp>
        <p:nvSpPr>
          <p:cNvPr id="16" name="Text Placeholder 15">
            <a:extLst>
              <a:ext uri="{FF2B5EF4-FFF2-40B4-BE49-F238E27FC236}">
                <a16:creationId xmlns:a16="http://schemas.microsoft.com/office/drawing/2014/main" id="{00E372CD-CFED-4FF2-90F5-6A7F33D9ABAA}"/>
              </a:ext>
            </a:extLst>
          </p:cNvPr>
          <p:cNvSpPr>
            <a:spLocks noGrp="1"/>
          </p:cNvSpPr>
          <p:nvPr>
            <p:ph type="body" sz="quarter" idx="18" hasCustomPrompt="1"/>
          </p:nvPr>
        </p:nvSpPr>
        <p:spPr>
          <a:xfrm>
            <a:off x="5567264" y="3113584"/>
            <a:ext cx="17726816" cy="1296144"/>
          </a:xfrm>
        </p:spPr>
        <p:txBody>
          <a:bodyPr>
            <a:noAutofit/>
          </a:bodyPr>
          <a:lstStyle>
            <a:lvl1pPr>
              <a:defRPr sz="6400">
                <a:solidFill>
                  <a:sysClr val="windowText" lastClr="000000"/>
                </a:solidFill>
              </a:defRPr>
            </a:lvl1pPr>
            <a:lvl2pPr>
              <a:defRPr sz="6400">
                <a:solidFill>
                  <a:schemeClr val="bg1"/>
                </a:solidFill>
              </a:defRPr>
            </a:lvl2pPr>
            <a:lvl3pPr>
              <a:defRPr sz="6400">
                <a:solidFill>
                  <a:schemeClr val="bg1"/>
                </a:solidFill>
              </a:defRPr>
            </a:lvl3pPr>
            <a:lvl4pPr>
              <a:defRPr sz="6400">
                <a:solidFill>
                  <a:schemeClr val="bg1"/>
                </a:solidFill>
              </a:defRPr>
            </a:lvl4pPr>
            <a:lvl5pPr>
              <a:defRPr sz="6400">
                <a:solidFill>
                  <a:schemeClr val="bg1"/>
                </a:solidFill>
              </a:defRPr>
            </a:lvl5pPr>
          </a:lstStyle>
          <a:p>
            <a:pPr lvl="0"/>
            <a:r>
              <a:rPr lang="en-US"/>
              <a:t>Click to add text</a:t>
            </a:r>
          </a:p>
        </p:txBody>
      </p:sp>
      <p:sp>
        <p:nvSpPr>
          <p:cNvPr id="11" name="Date Placeholder 2">
            <a:extLst>
              <a:ext uri="{FF2B5EF4-FFF2-40B4-BE49-F238E27FC236}">
                <a16:creationId xmlns:a16="http://schemas.microsoft.com/office/drawing/2014/main" id="{2D07505A-11D7-468B-AF74-268C7017E62A}"/>
              </a:ext>
            </a:extLst>
          </p:cNvPr>
          <p:cNvSpPr>
            <a:spLocks noGrp="1"/>
          </p:cNvSpPr>
          <p:nvPr>
            <p:ph type="dt" sz="half" idx="10"/>
          </p:nvPr>
        </p:nvSpPr>
        <p:spPr>
          <a:xfrm>
            <a:off x="17294579" y="13301323"/>
            <a:ext cx="5328594" cy="246222"/>
          </a:xfrm>
        </p:spPr>
        <p:txBody>
          <a:bodyPr/>
          <a:lstStyle>
            <a:lvl1pPr algn="r">
              <a:defRPr/>
            </a:lvl1pPr>
          </a:lstStyle>
          <a:p>
            <a:pPr>
              <a:spcBef>
                <a:spcPts val="2000"/>
              </a:spcBef>
            </a:pPr>
            <a:r>
              <a:rPr lang="en-US"/>
              <a:t>© Capgemini Invent 2020. All rights reserved.</a:t>
            </a:r>
          </a:p>
        </p:txBody>
      </p:sp>
      <p:sp>
        <p:nvSpPr>
          <p:cNvPr id="12" name="Slide Number Placeholder 5">
            <a:extLst>
              <a:ext uri="{FF2B5EF4-FFF2-40B4-BE49-F238E27FC236}">
                <a16:creationId xmlns:a16="http://schemas.microsoft.com/office/drawing/2014/main" id="{5FE31609-5B32-4D3B-BE7C-3835E24B8544}"/>
              </a:ext>
            </a:extLst>
          </p:cNvPr>
          <p:cNvSpPr>
            <a:spLocks noGrp="1"/>
          </p:cNvSpPr>
          <p:nvPr>
            <p:ph type="sldNum" sz="quarter" idx="12"/>
          </p:nvPr>
        </p:nvSpPr>
        <p:spPr>
          <a:xfrm>
            <a:off x="22815903" y="13301323"/>
            <a:ext cx="465330" cy="246222"/>
          </a:xfrm>
        </p:spPr>
        <p:txBody>
          <a:bodyPr/>
          <a:lstStyle>
            <a:lvl1pPr algn="r">
              <a:defRPr/>
            </a:lvl1pPr>
          </a:lstStyle>
          <a:p>
            <a:fld id="{5D9A5160-6218-4E5A-B9E6-B93E3DAE377C}" type="slidenum">
              <a:rPr lang="en-US" smtClean="0"/>
              <a:pPr/>
              <a:t>‹#›</a:t>
            </a:fld>
            <a:endParaRPr lang="en-US"/>
          </a:p>
        </p:txBody>
      </p:sp>
      <p:sp>
        <p:nvSpPr>
          <p:cNvPr id="14" name="Footer Placeholder 3">
            <a:extLst>
              <a:ext uri="{FF2B5EF4-FFF2-40B4-BE49-F238E27FC236}">
                <a16:creationId xmlns:a16="http://schemas.microsoft.com/office/drawing/2014/main" id="{33297732-50FA-454C-AA81-77D9D2DA59DF}"/>
              </a:ext>
            </a:extLst>
          </p:cNvPr>
          <p:cNvSpPr>
            <a:spLocks noGrp="1"/>
          </p:cNvSpPr>
          <p:nvPr>
            <p:ph type="ftr" sz="quarter" idx="16"/>
          </p:nvPr>
        </p:nvSpPr>
        <p:spPr>
          <a:xfrm>
            <a:off x="1101726" y="13301323"/>
            <a:ext cx="9433048" cy="246222"/>
          </a:xfrm>
        </p:spPr>
        <p:txBody>
          <a:bodyPr/>
          <a:lstStyle/>
          <a:p>
            <a:pPr>
              <a:spcBef>
                <a:spcPts val="2000"/>
              </a:spcBef>
            </a:pPr>
            <a:r>
              <a:rPr lang="en-US"/>
              <a:t>Presentation Title | Author | Date</a:t>
            </a:r>
          </a:p>
        </p:txBody>
      </p:sp>
      <p:grpSp>
        <p:nvGrpSpPr>
          <p:cNvPr id="17" name="Group 37">
            <a:extLst>
              <a:ext uri="{FF2B5EF4-FFF2-40B4-BE49-F238E27FC236}">
                <a16:creationId xmlns:a16="http://schemas.microsoft.com/office/drawing/2014/main" id="{611BB770-85C5-44C5-8062-04E6E50C23F0}"/>
              </a:ext>
            </a:extLst>
          </p:cNvPr>
          <p:cNvGrpSpPr/>
          <p:nvPr userDrawn="1"/>
        </p:nvGrpSpPr>
        <p:grpSpPr>
          <a:xfrm>
            <a:off x="23002204" y="343147"/>
            <a:ext cx="838872" cy="776174"/>
            <a:chOff x="5481638" y="2859088"/>
            <a:chExt cx="1231900" cy="1139825"/>
          </a:xfrm>
          <a:solidFill>
            <a:schemeClr val="bg1"/>
          </a:solidFill>
        </p:grpSpPr>
        <p:sp>
          <p:nvSpPr>
            <p:cNvPr id="18" name="Freeform 320">
              <a:extLst>
                <a:ext uri="{FF2B5EF4-FFF2-40B4-BE49-F238E27FC236}">
                  <a16:creationId xmlns:a16="http://schemas.microsoft.com/office/drawing/2014/main" id="{B3B92E82-A802-412C-9440-5BDBD6375EA1}"/>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9" name="Freeform 321">
              <a:extLst>
                <a:ext uri="{FF2B5EF4-FFF2-40B4-BE49-F238E27FC236}">
                  <a16:creationId xmlns:a16="http://schemas.microsoft.com/office/drawing/2014/main" id="{CF56CFB0-0EAF-44B7-AE9D-B7B7C17AE0CF}"/>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1" name="TextBox 20">
            <a:extLst>
              <a:ext uri="{FF2B5EF4-FFF2-40B4-BE49-F238E27FC236}">
                <a16:creationId xmlns:a16="http://schemas.microsoft.com/office/drawing/2014/main" id="{86C9A6D3-3151-443B-A1CF-6E2770553B0F}"/>
              </a:ext>
            </a:extLst>
          </p:cNvPr>
          <p:cNvSpPr txBox="1"/>
          <p:nvPr userDrawn="1">
            <p:custDataLst>
              <p:tags r:id="rId2"/>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297046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5CC730-2D2A-4526-8A02-2947562E59F8}"/>
              </a:ext>
            </a:extLst>
          </p:cNvPr>
          <p:cNvGraphicFramePr>
            <a:graphicFrameLocks noChangeAspect="1"/>
          </p:cNvGraphicFramePr>
          <p:nvPr userDrawn="1">
            <p:custDataLst>
              <p:tags r:id="rId1"/>
            </p:custDataLst>
            <p:extLst>
              <p:ext uri="{D42A27DB-BD31-4B8C-83A1-F6EECF244321}">
                <p14:modId xmlns:p14="http://schemas.microsoft.com/office/powerpoint/2010/main" val="3695558427"/>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535CC730-2D2A-4526-8A02-2947562E59F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0BA9B0-3DAE-4749-8DE9-854BA8D1802B}"/>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5" name="Title 4">
            <a:extLst>
              <a:ext uri="{FF2B5EF4-FFF2-40B4-BE49-F238E27FC236}">
                <a16:creationId xmlns:a16="http://schemas.microsoft.com/office/drawing/2014/main" id="{B5B15895-2835-468A-AD6E-B8C687DB6771}"/>
              </a:ext>
            </a:extLst>
          </p:cNvPr>
          <p:cNvSpPr>
            <a:spLocks noGrp="1"/>
          </p:cNvSpPr>
          <p:nvPr>
            <p:ph type="title"/>
          </p:nvPr>
        </p:nvSpPr>
        <p:spPr/>
        <p:txBody>
          <a:bodyPr/>
          <a:lstStyle/>
          <a:p>
            <a:r>
              <a:rPr lang="en-US"/>
              <a:t>Click to edit Master title style</a:t>
            </a:r>
            <a:endParaRPr lang="de-DE"/>
          </a:p>
        </p:txBody>
      </p:sp>
      <p:sp>
        <p:nvSpPr>
          <p:cNvPr id="9" name="Footer Placeholder 8">
            <a:extLst>
              <a:ext uri="{FF2B5EF4-FFF2-40B4-BE49-F238E27FC236}">
                <a16:creationId xmlns:a16="http://schemas.microsoft.com/office/drawing/2014/main" id="{DF043893-7D07-4DC1-B331-74CD30E059D3}"/>
              </a:ext>
            </a:extLst>
          </p:cNvPr>
          <p:cNvSpPr>
            <a:spLocks noGrp="1"/>
          </p:cNvSpPr>
          <p:nvPr>
            <p:ph type="ftr" sz="quarter" idx="11"/>
          </p:nvPr>
        </p:nvSpPr>
        <p:spPr/>
        <p:txBody>
          <a:bodyPr/>
          <a:lstStyle/>
          <a:p>
            <a:pPr>
              <a:spcBef>
                <a:spcPts val="2000"/>
              </a:spcBef>
            </a:pPr>
            <a:r>
              <a:rPr lang="en-US"/>
              <a:t>Presentation Title | Author | Date</a:t>
            </a:r>
          </a:p>
        </p:txBody>
      </p:sp>
      <p:sp>
        <p:nvSpPr>
          <p:cNvPr id="13" name="TextBox 12">
            <a:extLst>
              <a:ext uri="{FF2B5EF4-FFF2-40B4-BE49-F238E27FC236}">
                <a16:creationId xmlns:a16="http://schemas.microsoft.com/office/drawing/2014/main" id="{025830AC-A3AD-44CA-8ABF-5BB61E9BFDB2}"/>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1" name="Date Placeholder 2">
            <a:extLst>
              <a:ext uri="{FF2B5EF4-FFF2-40B4-BE49-F238E27FC236}">
                <a16:creationId xmlns:a16="http://schemas.microsoft.com/office/drawing/2014/main" id="{4B88ABF7-608E-4C16-B6B3-F174C9B45007}"/>
              </a:ext>
            </a:extLst>
          </p:cNvPr>
          <p:cNvSpPr>
            <a:spLocks noGrp="1"/>
          </p:cNvSpPr>
          <p:nvPr>
            <p:ph type="dt" sz="half" idx="12"/>
          </p:nvPr>
        </p:nvSpPr>
        <p:spPr>
          <a:xfrm>
            <a:off x="18384688" y="13301323"/>
            <a:ext cx="4238484" cy="246222"/>
          </a:xfrm>
        </p:spPr>
        <p:txBody>
          <a:bodyPr/>
          <a:lstStyle>
            <a:lvl1pPr algn="r">
              <a:defRPr/>
            </a:lvl1pPr>
          </a:lstStyle>
          <a:p>
            <a:pPr>
              <a:spcBef>
                <a:spcPts val="2000"/>
              </a:spcBef>
            </a:pPr>
            <a:r>
              <a:rPr lang="en-US"/>
              <a:t>© Capgemini Invent 2021. All rights reserved.</a:t>
            </a:r>
          </a:p>
        </p:txBody>
      </p:sp>
      <p:sp>
        <p:nvSpPr>
          <p:cNvPr id="12" name="Slide Number Placeholder 5">
            <a:extLst>
              <a:ext uri="{FF2B5EF4-FFF2-40B4-BE49-F238E27FC236}">
                <a16:creationId xmlns:a16="http://schemas.microsoft.com/office/drawing/2014/main" id="{EFBE8E09-DC2E-423F-AB05-42B61EE8A325}"/>
              </a:ext>
            </a:extLst>
          </p:cNvPr>
          <p:cNvSpPr>
            <a:spLocks noGrp="1"/>
          </p:cNvSpPr>
          <p:nvPr>
            <p:ph type="sldNum" sz="quarter" idx="14"/>
          </p:nvPr>
        </p:nvSpPr>
        <p:spPr>
          <a:xfrm>
            <a:off x="22815903" y="13301323"/>
            <a:ext cx="465330" cy="246222"/>
          </a:xfrm>
        </p:spPr>
        <p:txBody>
          <a:bodyPr/>
          <a:lstStyle>
            <a:lvl1pPr algn="r">
              <a:defRPr/>
            </a:lvl1pPr>
          </a:lstStyle>
          <a:p>
            <a:fld id="{5D9A5160-6218-4E5A-B9E6-B93E3DAE377C}" type="slidenum">
              <a:rPr lang="en-US" smtClean="0"/>
              <a:pPr/>
              <a:t>‹#›</a:t>
            </a:fld>
            <a:endParaRPr lang="en-US"/>
          </a:p>
        </p:txBody>
      </p:sp>
    </p:spTree>
    <p:extLst>
      <p:ext uri="{BB962C8B-B14F-4D97-AF65-F5344CB8AC3E}">
        <p14:creationId xmlns:p14="http://schemas.microsoft.com/office/powerpoint/2010/main" val="79317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4" name="Rectangle 3">
            <a:extLst>
              <a:ext uri="{FF2B5EF4-FFF2-40B4-BE49-F238E27FC236}">
                <a16:creationId xmlns:a16="http://schemas.microsoft.com/office/drawing/2014/main" id="{AAE3B4F6-C0C6-4026-8D16-E7A2E9884D96}"/>
              </a:ext>
            </a:extLst>
          </p:cNvPr>
          <p:cNvSpPr/>
          <p:nvPr userDrawn="1"/>
        </p:nvSpPr>
        <p:spPr>
          <a:xfrm>
            <a:off x="19450050" y="504826"/>
            <a:ext cx="2114548"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8" y="409576"/>
            <a:ext cx="16630652"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3886315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7A1895-A841-4F2F-AF71-2C5D96745B7D}"/>
              </a:ext>
            </a:extLst>
          </p:cNvPr>
          <p:cNvGraphicFramePr>
            <a:graphicFrameLocks noChangeAspect="1"/>
          </p:cNvGraphicFramePr>
          <p:nvPr userDrawn="1">
            <p:custDataLst>
              <p:tags r:id="rId1"/>
            </p:custDataLst>
            <p:extLst>
              <p:ext uri="{D42A27DB-BD31-4B8C-83A1-F6EECF244321}">
                <p14:modId xmlns:p14="http://schemas.microsoft.com/office/powerpoint/2010/main" val="1775842300"/>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C17A1895-A841-4F2F-AF71-2C5D96745B7D}"/>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CC950EE-D47D-416A-BBF7-19249CACA7A5}"/>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Date Placeholder 2">
            <a:extLst>
              <a:ext uri="{FF2B5EF4-FFF2-40B4-BE49-F238E27FC236}">
                <a16:creationId xmlns:a16="http://schemas.microsoft.com/office/drawing/2014/main" id="{8B6BA9DF-5E60-4441-800C-E0C881F4925C}"/>
              </a:ext>
            </a:extLst>
          </p:cNvPr>
          <p:cNvSpPr>
            <a:spLocks noGrp="1"/>
          </p:cNvSpPr>
          <p:nvPr>
            <p:ph type="dt" sz="half" idx="12"/>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EBDB6DE3-65A6-49CF-814E-0A2A50814634}"/>
              </a:ext>
            </a:extLst>
          </p:cNvPr>
          <p:cNvSpPr>
            <a:spLocks noGrp="1"/>
          </p:cNvSpPr>
          <p:nvPr>
            <p:ph type="sldNum" sz="quarter" idx="14"/>
          </p:nvPr>
        </p:nvSpPr>
        <p:spPr/>
        <p:txBody>
          <a:bodyPr/>
          <a:lstStyle>
            <a:lvl1pPr algn="r">
              <a:defRPr/>
            </a:lvl1pPr>
          </a:lstStyle>
          <a:p>
            <a:fld id="{5D9A5160-6218-4E5A-B9E6-B93E3DAE377C}" type="slidenum">
              <a:rPr lang="en-US" smtClean="0"/>
              <a:pPr/>
              <a:t>‹#›</a:t>
            </a:fld>
            <a:endParaRPr lang="en-US"/>
          </a:p>
        </p:txBody>
      </p:sp>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1100400" y="2251077"/>
            <a:ext cx="22181876" cy="492442"/>
          </a:xfrm>
        </p:spPr>
        <p:txBody>
          <a:bodyPr>
            <a:spAutoFit/>
          </a:bodyPr>
          <a:lstStyle>
            <a:lvl1pPr>
              <a:defRPr sz="3200" b="1">
                <a:solidFill>
                  <a:schemeClr val="tx1"/>
                </a:solidFill>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6CE87774-DE30-442F-A213-2E67D73771BE}"/>
              </a:ext>
            </a:extLst>
          </p:cNvPr>
          <p:cNvSpPr>
            <a:spLocks noGrp="1"/>
          </p:cNvSpPr>
          <p:nvPr>
            <p:ph type="ftr" sz="quarter" idx="16"/>
          </p:nvPr>
        </p:nvSpPr>
        <p:spPr/>
        <p:txBody>
          <a:bodyPr/>
          <a:lstStyle/>
          <a:p>
            <a:pPr>
              <a:spcBef>
                <a:spcPts val="2000"/>
              </a:spcBef>
            </a:pPr>
            <a:r>
              <a:rPr lang="en-US"/>
              <a:t>Presentation Title | Author | Date</a:t>
            </a:r>
          </a:p>
        </p:txBody>
      </p:sp>
      <p:sp>
        <p:nvSpPr>
          <p:cNvPr id="12" name="TextBox 11">
            <a:extLst>
              <a:ext uri="{FF2B5EF4-FFF2-40B4-BE49-F238E27FC236}">
                <a16:creationId xmlns:a16="http://schemas.microsoft.com/office/drawing/2014/main" id="{A58CD0B3-CA81-4B85-8705-5C21FEDC443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4025074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7A1895-A841-4F2F-AF71-2C5D96745B7D}"/>
              </a:ext>
            </a:extLst>
          </p:cNvPr>
          <p:cNvGraphicFramePr>
            <a:graphicFrameLocks noChangeAspect="1"/>
          </p:cNvGraphicFramePr>
          <p:nvPr userDrawn="1">
            <p:custDataLst>
              <p:tags r:id="rId1"/>
            </p:custDataLst>
            <p:extLst>
              <p:ext uri="{D42A27DB-BD31-4B8C-83A1-F6EECF244321}">
                <p14:modId xmlns:p14="http://schemas.microsoft.com/office/powerpoint/2010/main" val="291460187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C17A1895-A841-4F2F-AF71-2C5D96745B7D}"/>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CC950EE-D47D-416A-BBF7-19249CACA7A5}"/>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Date Placeholder 2">
            <a:extLst>
              <a:ext uri="{FF2B5EF4-FFF2-40B4-BE49-F238E27FC236}">
                <a16:creationId xmlns:a16="http://schemas.microsoft.com/office/drawing/2014/main" id="{8B6BA9DF-5E60-4441-800C-E0C881F4925C}"/>
              </a:ext>
            </a:extLst>
          </p:cNvPr>
          <p:cNvSpPr>
            <a:spLocks noGrp="1"/>
          </p:cNvSpPr>
          <p:nvPr>
            <p:ph type="dt" sz="half" idx="12"/>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EBDB6DE3-65A6-49CF-814E-0A2A50814634}"/>
              </a:ext>
            </a:extLst>
          </p:cNvPr>
          <p:cNvSpPr>
            <a:spLocks noGrp="1"/>
          </p:cNvSpPr>
          <p:nvPr>
            <p:ph type="sldNum" sz="quarter" idx="14"/>
          </p:nvPr>
        </p:nvSpPr>
        <p:spPr/>
        <p:txBody>
          <a:bodyPr/>
          <a:lstStyle>
            <a:lvl1pPr algn="r">
              <a:defRPr/>
            </a:lvl1pPr>
          </a:lstStyle>
          <a:p>
            <a:fld id="{5D9A5160-6218-4E5A-B9E6-B93E3DAE377C}" type="slidenum">
              <a:rPr lang="en-US" smtClean="0"/>
              <a:pPr/>
              <a:t>‹#›</a:t>
            </a:fld>
            <a:endParaRPr lang="en-US"/>
          </a:p>
        </p:txBody>
      </p:sp>
      <p:sp>
        <p:nvSpPr>
          <p:cNvPr id="10" name="Text Placeholder 9">
            <a:extLst>
              <a:ext uri="{FF2B5EF4-FFF2-40B4-BE49-F238E27FC236}">
                <a16:creationId xmlns:a16="http://schemas.microsoft.com/office/drawing/2014/main" id="{667AB06E-CA55-4893-BAFA-61FF4CCDFBD1}"/>
              </a:ext>
            </a:extLst>
          </p:cNvPr>
          <p:cNvSpPr>
            <a:spLocks noGrp="1"/>
          </p:cNvSpPr>
          <p:nvPr>
            <p:ph type="body" sz="quarter" idx="15"/>
          </p:nvPr>
        </p:nvSpPr>
        <p:spPr>
          <a:xfrm>
            <a:off x="1100400" y="2251077"/>
            <a:ext cx="22181876" cy="492442"/>
          </a:xfrm>
        </p:spPr>
        <p:txBody>
          <a:bodyPr rIns="0">
            <a:spAutoFit/>
          </a:bodyPr>
          <a:lstStyle>
            <a:lvl1pPr>
              <a:defRPr sz="3200" b="1">
                <a:solidFill>
                  <a:schemeClr val="tx1"/>
                </a:solidFill>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0BA091BB-1771-4A6F-B93C-43E4798B4251}"/>
              </a:ext>
            </a:extLst>
          </p:cNvPr>
          <p:cNvSpPr>
            <a:spLocks noGrp="1"/>
          </p:cNvSpPr>
          <p:nvPr>
            <p:ph type="title"/>
          </p:nvPr>
        </p:nvSpPr>
        <p:spPr/>
        <p:txBody>
          <a:bodyPr/>
          <a:lstStyle/>
          <a:p>
            <a:r>
              <a:rPr lang="en-US"/>
              <a:t>Click to edit Master title style</a:t>
            </a:r>
            <a:endParaRPr lang="de-DE"/>
          </a:p>
        </p:txBody>
      </p:sp>
      <p:sp>
        <p:nvSpPr>
          <p:cNvPr id="4" name="Footer Placeholder 3">
            <a:extLst>
              <a:ext uri="{FF2B5EF4-FFF2-40B4-BE49-F238E27FC236}">
                <a16:creationId xmlns:a16="http://schemas.microsoft.com/office/drawing/2014/main" id="{6CE87774-DE30-442F-A213-2E67D73771BE}"/>
              </a:ext>
            </a:extLst>
          </p:cNvPr>
          <p:cNvSpPr>
            <a:spLocks noGrp="1"/>
          </p:cNvSpPr>
          <p:nvPr>
            <p:ph type="ftr" sz="quarter" idx="16"/>
          </p:nvPr>
        </p:nvSpPr>
        <p:spPr/>
        <p:txBody>
          <a:bodyPr/>
          <a:lstStyle/>
          <a:p>
            <a:pPr>
              <a:spcBef>
                <a:spcPts val="2000"/>
              </a:spcBef>
            </a:pPr>
            <a:r>
              <a:rPr lang="en-US"/>
              <a:t>Presentation Title | Author | Date</a:t>
            </a:r>
          </a:p>
        </p:txBody>
      </p:sp>
      <p:sp>
        <p:nvSpPr>
          <p:cNvPr id="9" name="Text Placeholder 8">
            <a:extLst>
              <a:ext uri="{FF2B5EF4-FFF2-40B4-BE49-F238E27FC236}">
                <a16:creationId xmlns:a16="http://schemas.microsoft.com/office/drawing/2014/main" id="{C8D4D202-FD32-49BA-88CC-B39D2339504A}"/>
              </a:ext>
            </a:extLst>
          </p:cNvPr>
          <p:cNvSpPr>
            <a:spLocks noGrp="1"/>
          </p:cNvSpPr>
          <p:nvPr>
            <p:ph type="body" sz="quarter" idx="17"/>
          </p:nvPr>
        </p:nvSpPr>
        <p:spPr>
          <a:xfrm>
            <a:off x="1102768" y="3248216"/>
            <a:ext cx="22181876" cy="9658160"/>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TextBox 12">
            <a:extLst>
              <a:ext uri="{FF2B5EF4-FFF2-40B4-BE49-F238E27FC236}">
                <a16:creationId xmlns:a16="http://schemas.microsoft.com/office/drawing/2014/main" id="{8C810B4B-2B17-4744-9D06-4BC2D785908F}"/>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962485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mpty grey">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11" name="Groupe 1">
            <a:extLst>
              <a:ext uri="{FF2B5EF4-FFF2-40B4-BE49-F238E27FC236}">
                <a16:creationId xmlns:a16="http://schemas.microsoft.com/office/drawing/2014/main" id="{7F4F92E5-7A6A-48E3-8B3E-B2136A583F4E}"/>
              </a:ext>
            </a:extLst>
          </p:cNvPr>
          <p:cNvGrpSpPr/>
          <p:nvPr userDrawn="1"/>
        </p:nvGrpSpPr>
        <p:grpSpPr>
          <a:xfrm>
            <a:off x="23002204" y="343146"/>
            <a:ext cx="838872" cy="777976"/>
            <a:chOff x="11501102" y="171573"/>
            <a:chExt cx="419436" cy="388988"/>
          </a:xfrm>
        </p:grpSpPr>
        <p:sp>
          <p:nvSpPr>
            <p:cNvPr id="12" name="Freeform 13">
              <a:extLst>
                <a:ext uri="{FF2B5EF4-FFF2-40B4-BE49-F238E27FC236}">
                  <a16:creationId xmlns:a16="http://schemas.microsoft.com/office/drawing/2014/main" id="{6D5BF8DF-8C5C-49AB-A424-4ADD6C20FDB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13" name="Freeform 14">
              <a:extLst>
                <a:ext uri="{FF2B5EF4-FFF2-40B4-BE49-F238E27FC236}">
                  <a16:creationId xmlns:a16="http://schemas.microsoft.com/office/drawing/2014/main" id="{7324754F-804C-49FE-9E5D-89870A54E063}"/>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4" name="Footer Placeholder 3">
            <a:extLst>
              <a:ext uri="{FF2B5EF4-FFF2-40B4-BE49-F238E27FC236}">
                <a16:creationId xmlns:a16="http://schemas.microsoft.com/office/drawing/2014/main" id="{E2C3B471-E4AD-4C4F-9E65-D3218FBC84DD}"/>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Box 15">
            <a:extLst>
              <a:ext uri="{FF2B5EF4-FFF2-40B4-BE49-F238E27FC236}">
                <a16:creationId xmlns:a16="http://schemas.microsoft.com/office/drawing/2014/main" id="{7B79C550-E4F7-4CA2-9B52-941D1E8F1B1A}"/>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37203597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5CC730-2D2A-4526-8A02-2947562E59F8}"/>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535CC730-2D2A-4526-8A02-2947562E59F8}"/>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A0BA9B0-3DAE-4749-8DE9-854BA8D1802B}"/>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5" name="Title 4">
            <a:extLst>
              <a:ext uri="{FF2B5EF4-FFF2-40B4-BE49-F238E27FC236}">
                <a16:creationId xmlns:a16="http://schemas.microsoft.com/office/drawing/2014/main" id="{B5B15895-2835-468A-AD6E-B8C687DB6771}"/>
              </a:ext>
            </a:extLst>
          </p:cNvPr>
          <p:cNvSpPr>
            <a:spLocks noGrp="1"/>
          </p:cNvSpPr>
          <p:nvPr>
            <p:ph type="title"/>
          </p:nvPr>
        </p:nvSpPr>
        <p:spPr/>
        <p:txBody>
          <a:bodyPr/>
          <a:lstStyle/>
          <a:p>
            <a:r>
              <a:rPr lang="en-US"/>
              <a:t>Click to edit Master title style</a:t>
            </a:r>
            <a:endParaRPr lang="de-DE"/>
          </a:p>
        </p:txBody>
      </p:sp>
      <p:sp>
        <p:nvSpPr>
          <p:cNvPr id="8" name="Date Placeholder 7">
            <a:extLst>
              <a:ext uri="{FF2B5EF4-FFF2-40B4-BE49-F238E27FC236}">
                <a16:creationId xmlns:a16="http://schemas.microsoft.com/office/drawing/2014/main" id="{AF7DB21C-BFF6-4851-8271-E2740744E6BB}"/>
              </a:ext>
            </a:extLst>
          </p:cNvPr>
          <p:cNvSpPr>
            <a:spLocks noGrp="1"/>
          </p:cNvSpPr>
          <p:nvPr>
            <p:ph type="dt" sz="half" idx="10"/>
          </p:nvPr>
        </p:nvSpPr>
        <p:spPr/>
        <p:txBody>
          <a:bodyPr/>
          <a:lstStyle>
            <a:lvl1pPr algn="r">
              <a:defRPr/>
            </a:lvl1pPr>
          </a:lstStyle>
          <a:p>
            <a:pPr>
              <a:spcBef>
                <a:spcPts val="2000"/>
              </a:spcBef>
            </a:pPr>
            <a:r>
              <a:rPr lang="en-US"/>
              <a:t>© Capgemini Invent 2021. All rights reserved.</a:t>
            </a:r>
          </a:p>
        </p:txBody>
      </p:sp>
      <p:sp>
        <p:nvSpPr>
          <p:cNvPr id="9" name="Footer Placeholder 8">
            <a:extLst>
              <a:ext uri="{FF2B5EF4-FFF2-40B4-BE49-F238E27FC236}">
                <a16:creationId xmlns:a16="http://schemas.microsoft.com/office/drawing/2014/main" id="{DF043893-7D07-4DC1-B331-74CD30E059D3}"/>
              </a:ext>
            </a:extLst>
          </p:cNvPr>
          <p:cNvSpPr>
            <a:spLocks noGrp="1"/>
          </p:cNvSpPr>
          <p:nvPr>
            <p:ph type="ftr" sz="quarter" idx="11"/>
          </p:nvPr>
        </p:nvSpPr>
        <p:spPr/>
        <p:txBody>
          <a:bodyPr/>
          <a:lstStyle/>
          <a:p>
            <a:pPr>
              <a:spcBef>
                <a:spcPts val="2000"/>
              </a:spcBef>
            </a:pPr>
            <a:r>
              <a:rPr lang="en-US"/>
              <a:t>Presentation Title | Author | Date</a:t>
            </a:r>
          </a:p>
        </p:txBody>
      </p:sp>
      <p:sp>
        <p:nvSpPr>
          <p:cNvPr id="10" name="Slide Number Placeholder 9">
            <a:extLst>
              <a:ext uri="{FF2B5EF4-FFF2-40B4-BE49-F238E27FC236}">
                <a16:creationId xmlns:a16="http://schemas.microsoft.com/office/drawing/2014/main" id="{E37023CB-F28C-4860-B19F-982EB99CBD4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3" name="TextBox 12">
            <a:extLst>
              <a:ext uri="{FF2B5EF4-FFF2-40B4-BE49-F238E27FC236}">
                <a16:creationId xmlns:a16="http://schemas.microsoft.com/office/drawing/2014/main" id="{318298BE-B738-4A97-8B23-8B320335311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476100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mpty white">
    <p:bg>
      <p:bgPr>
        <a:solidFill>
          <a:schemeClr val="bg1"/>
        </a:solidFill>
        <a:effectLst/>
      </p:bgPr>
    </p:bg>
    <p:spTree>
      <p:nvGrpSpPr>
        <p:cNvPr id="1" name=""/>
        <p:cNvGrpSpPr/>
        <p:nvPr/>
      </p:nvGrpSpPr>
      <p:grpSpPr>
        <a:xfrm>
          <a:off x="0" y="0"/>
          <a:ext cx="0" cy="0"/>
          <a:chOff x="0" y="0"/>
          <a:chExt cx="0" cy="0"/>
        </a:xfrm>
      </p:grpSpPr>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2021.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grpSp>
        <p:nvGrpSpPr>
          <p:cNvPr id="11" name="Groupe 1">
            <a:extLst>
              <a:ext uri="{FF2B5EF4-FFF2-40B4-BE49-F238E27FC236}">
                <a16:creationId xmlns:a16="http://schemas.microsoft.com/office/drawing/2014/main" id="{7F4F92E5-7A6A-48E3-8B3E-B2136A583F4E}"/>
              </a:ext>
            </a:extLst>
          </p:cNvPr>
          <p:cNvGrpSpPr/>
          <p:nvPr userDrawn="1"/>
        </p:nvGrpSpPr>
        <p:grpSpPr>
          <a:xfrm>
            <a:off x="23002204" y="343146"/>
            <a:ext cx="838872" cy="777976"/>
            <a:chOff x="11501102" y="171573"/>
            <a:chExt cx="419436" cy="388988"/>
          </a:xfrm>
        </p:grpSpPr>
        <p:sp>
          <p:nvSpPr>
            <p:cNvPr id="12" name="Freeform 13">
              <a:extLst>
                <a:ext uri="{FF2B5EF4-FFF2-40B4-BE49-F238E27FC236}">
                  <a16:creationId xmlns:a16="http://schemas.microsoft.com/office/drawing/2014/main" id="{6D5BF8DF-8C5C-49AB-A424-4ADD6C20FDB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13" name="Freeform 14">
              <a:extLst>
                <a:ext uri="{FF2B5EF4-FFF2-40B4-BE49-F238E27FC236}">
                  <a16:creationId xmlns:a16="http://schemas.microsoft.com/office/drawing/2014/main" id="{7324754F-804C-49FE-9E5D-89870A54E063}"/>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4" name="Footer Placeholder 3">
            <a:extLst>
              <a:ext uri="{FF2B5EF4-FFF2-40B4-BE49-F238E27FC236}">
                <a16:creationId xmlns:a16="http://schemas.microsoft.com/office/drawing/2014/main" id="{E2C3B471-E4AD-4C4F-9E65-D3218FBC84DD}"/>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Box 15">
            <a:extLst>
              <a:ext uri="{FF2B5EF4-FFF2-40B4-BE49-F238E27FC236}">
                <a16:creationId xmlns:a16="http://schemas.microsoft.com/office/drawing/2014/main" id="{D511BB7D-29B8-4E83-8E98-917C4327772C}"/>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92151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short white">
    <p:bg>
      <p:bgPr>
        <a:solidFill>
          <a:schemeClr val="bg1"/>
        </a:solid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D45491AB-AFEF-44AF-BA1B-A3F80FE303B1}"/>
              </a:ext>
            </a:extLst>
          </p:cNvPr>
          <p:cNvSpPr>
            <a:spLocks noGrp="1"/>
          </p:cNvSpPr>
          <p:nvPr>
            <p:ph sz="quarter" idx="16" hasCustomPrompt="1"/>
          </p:nvPr>
        </p:nvSpPr>
        <p:spPr>
          <a:xfrm>
            <a:off x="16224449" y="0"/>
            <a:ext cx="81597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a:t>
            </a:r>
            <a:br>
              <a:rPr lang="en-US"/>
            </a:br>
            <a:r>
              <a:rPr lang="en-US"/>
              <a:t>or delete the placeholder.</a:t>
            </a:r>
            <a:br>
              <a:rPr lang="en-US"/>
            </a:br>
            <a:r>
              <a:rPr lang="en-US"/>
              <a:t>If you enter a photo, you may put</a:t>
            </a:r>
            <a:br>
              <a:rPr lang="en-US"/>
            </a:br>
            <a:r>
              <a:rPr lang="en-US"/>
              <a: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de-DE"/>
          </a:p>
          <a:p>
            <a:pPr lvl="0"/>
            <a:endParaRPr lang="de-DE"/>
          </a:p>
          <a:p>
            <a:pPr lvl="0"/>
            <a:endParaRPr lang="de-DE"/>
          </a:p>
        </p:txBody>
      </p:sp>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1601" y="2253601"/>
            <a:ext cx="15122526"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6" name="TextBox 15">
            <a:extLst>
              <a:ext uri="{FF2B5EF4-FFF2-40B4-BE49-F238E27FC236}">
                <a16:creationId xmlns:a16="http://schemas.microsoft.com/office/drawing/2014/main" id="{9A1103DA-2647-4477-AE16-71B51E851F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1101601" y="3257601"/>
            <a:ext cx="1512252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4">
            <a:extLst>
              <a:ext uri="{FF2B5EF4-FFF2-40B4-BE49-F238E27FC236}">
                <a16:creationId xmlns:a16="http://schemas.microsoft.com/office/drawing/2014/main" id="{DF472641-70ED-450F-A245-40BADB46B6B8}"/>
              </a:ext>
            </a:extLst>
          </p:cNvPr>
          <p:cNvSpPr>
            <a:spLocks noGrp="1"/>
          </p:cNvSpPr>
          <p:nvPr>
            <p:ph type="dt" sz="half" idx="2"/>
          </p:nvPr>
        </p:nvSpPr>
        <p:spPr>
          <a:xfrm>
            <a:off x="18384688" y="13301323"/>
            <a:ext cx="4238484" cy="246222"/>
          </a:xfrm>
          <a:prstGeom prst="rect">
            <a:avLst/>
          </a:prstGeom>
        </p:spPr>
        <p:txBody>
          <a:bodyPr wrap="none" lIns="0" tIns="0" rIns="0" bIns="0" anchor="ctr" anchorCtr="0">
            <a:noAutofit/>
          </a:bodyPr>
          <a:lstStyle>
            <a:lvl1pPr algn="r">
              <a:defRPr lang="de-DE" sz="1600" smtClean="0">
                <a:solidFill>
                  <a:schemeClr val="bg1">
                    <a:lumMod val="65000"/>
                  </a:schemeClr>
                </a:solidFill>
                <a:latin typeface="+mn-lt"/>
              </a:defRPr>
            </a:lvl1pPr>
          </a:lstStyle>
          <a:p>
            <a:pPr>
              <a:spcBef>
                <a:spcPts val="2000"/>
              </a:spcBef>
            </a:pPr>
            <a:r>
              <a:rPr lang="en-US"/>
              <a:t>© Capgemini Invent 2020. All rights reserved.</a:t>
            </a:r>
          </a:p>
        </p:txBody>
      </p:sp>
      <p:sp>
        <p:nvSpPr>
          <p:cNvPr id="18" name="Slide Number Placeholder 37">
            <a:extLst>
              <a:ext uri="{FF2B5EF4-FFF2-40B4-BE49-F238E27FC236}">
                <a16:creationId xmlns:a16="http://schemas.microsoft.com/office/drawing/2014/main" id="{C0F2EE7F-9983-4C22-BFD3-F0078691B841}"/>
              </a:ext>
            </a:extLst>
          </p:cNvPr>
          <p:cNvSpPr>
            <a:spLocks noGrp="1"/>
          </p:cNvSpPr>
          <p:nvPr>
            <p:ph type="sldNum" sz="quarter" idx="4"/>
          </p:nvPr>
        </p:nvSpPr>
        <p:spPr>
          <a:xfrm>
            <a:off x="22815903" y="13301323"/>
            <a:ext cx="465330" cy="246222"/>
          </a:xfrm>
          <a:prstGeom prst="rect">
            <a:avLst/>
          </a:prstGeom>
        </p:spPr>
        <p:txBody>
          <a:bodyPr wrap="square" lIns="0" tIns="0" rIns="0" bIns="0" anchor="ctr" anchorCtr="0">
            <a:spAutoFit/>
          </a:bodyPr>
          <a:lstStyle>
            <a:lvl1pPr algn="r">
              <a:defRPr lang="de-DE" sz="1600" smtClean="0">
                <a:solidFill>
                  <a:schemeClr val="bg1">
                    <a:lumMod val="65000"/>
                  </a:schemeClr>
                </a:solidFill>
                <a:latin typeface="+mn-lt"/>
                <a:cs typeface="Arial" panose="020B0604020202020204" pitchFamily="34" charset="0"/>
              </a:defRPr>
            </a:lvl1pPr>
          </a:lstStyle>
          <a:p>
            <a:fld id="{5D9A5160-6218-4E5A-B9E6-B93E3DAE377C}" type="slidenum">
              <a:rPr lang="en-US" smtClean="0"/>
              <a:pPr/>
              <a:t>‹#›</a:t>
            </a:fld>
            <a:endParaRPr lang="en-US"/>
          </a:p>
        </p:txBody>
      </p:sp>
    </p:spTree>
    <p:extLst>
      <p:ext uri="{BB962C8B-B14F-4D97-AF65-F5344CB8AC3E}">
        <p14:creationId xmlns:p14="http://schemas.microsoft.com/office/powerpoint/2010/main" val="962624320"/>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1601" y="2253601"/>
            <a:ext cx="15122526"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45491AB-AFEF-44AF-BA1B-A3F80FE303B1}"/>
              </a:ext>
            </a:extLst>
          </p:cNvPr>
          <p:cNvSpPr>
            <a:spLocks noGrp="1"/>
          </p:cNvSpPr>
          <p:nvPr>
            <p:ph sz="quarter" idx="16" hasCustomPrompt="1"/>
          </p:nvPr>
        </p:nvSpPr>
        <p:spPr>
          <a:xfrm>
            <a:off x="16224251" y="0"/>
            <a:ext cx="81597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a:t>
            </a:r>
            <a:br>
              <a:rPr lang="en-US"/>
            </a:br>
            <a:r>
              <a:rPr lang="en-US"/>
              <a:t>or delete the placeholder.</a:t>
            </a:r>
            <a:br>
              <a:rPr lang="en-US"/>
            </a:br>
            <a:r>
              <a:rPr lang="en-US"/>
              <a:t>If you enter a photo, you may put</a:t>
            </a:r>
            <a:br>
              <a:rPr lang="en-US"/>
            </a:br>
            <a:r>
              <a:rPr lang="en-US"/>
              <a: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de-DE"/>
          </a:p>
          <a:p>
            <a:pPr lvl="0"/>
            <a:endParaRPr lang="de-DE"/>
          </a:p>
          <a:p>
            <a:pPr lvl="0"/>
            <a:endParaRPr lang="de-DE"/>
          </a:p>
        </p:txBody>
      </p:sp>
      <p:sp>
        <p:nvSpPr>
          <p:cNvPr id="16" name="TextBox 15">
            <a:extLst>
              <a:ext uri="{FF2B5EF4-FFF2-40B4-BE49-F238E27FC236}">
                <a16:creationId xmlns:a16="http://schemas.microsoft.com/office/drawing/2014/main" id="{9A1103DA-2647-4477-AE16-71B51E851F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23C25D57-CF8D-453D-9648-5B7859B01F04}"/>
              </a:ext>
            </a:extLst>
          </p:cNvPr>
          <p:cNvSpPr>
            <a:spLocks noGrp="1"/>
          </p:cNvSpPr>
          <p:nvPr>
            <p:ph type="body" sz="quarter" idx="17"/>
          </p:nvPr>
        </p:nvSpPr>
        <p:spPr>
          <a:xfrm>
            <a:off x="1101601" y="3257601"/>
            <a:ext cx="1512252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864108"/>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11090274"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1101600" y="2253601"/>
            <a:ext cx="110916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382AF340-A032-40DA-82A1-CE365BC5F6F7}"/>
              </a:ext>
            </a:extLst>
          </p:cNvPr>
          <p:cNvSpPr>
            <a:spLocks noGrp="1"/>
          </p:cNvSpPr>
          <p:nvPr>
            <p:ph sz="quarter" idx="16" hasCustomPrompt="1"/>
          </p:nvPr>
        </p:nvSpPr>
        <p:spPr>
          <a:xfrm>
            <a:off x="12192000" y="0"/>
            <a:ext cx="1219200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endParaRPr lang="en-US"/>
          </a:p>
          <a:p>
            <a:pPr lvl="0"/>
            <a:endParaRPr lang="en-US"/>
          </a:p>
          <a:p>
            <a:pPr lvl="0"/>
            <a:endParaRPr lang="en-US"/>
          </a:p>
          <a:p>
            <a:pPr lvl="0"/>
            <a:endParaRPr lang="en-US"/>
          </a:p>
        </p:txBody>
      </p:sp>
      <p:sp>
        <p:nvSpPr>
          <p:cNvPr id="14" name="TextBox 13">
            <a:extLst>
              <a:ext uri="{FF2B5EF4-FFF2-40B4-BE49-F238E27FC236}">
                <a16:creationId xmlns:a16="http://schemas.microsoft.com/office/drawing/2014/main" id="{CBCBF462-D264-41E3-8E6E-12C93095B6F6}"/>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8F1655B6-7DE6-4895-863F-EF917B2F07E5}"/>
              </a:ext>
            </a:extLst>
          </p:cNvPr>
          <p:cNvSpPr>
            <a:spLocks noGrp="1"/>
          </p:cNvSpPr>
          <p:nvPr>
            <p:ph type="body" sz="quarter" idx="17"/>
          </p:nvPr>
        </p:nvSpPr>
        <p:spPr>
          <a:xfrm>
            <a:off x="1101601" y="3257551"/>
            <a:ext cx="11090274"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036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only short whit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8" y="13814"/>
            <a:ext cx="7044276" cy="2232000"/>
          </a:xfrm>
        </p:spPr>
        <p:txBody>
          <a:body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87EC564E-FF0C-4CAE-9EB8-66745BBF6361}"/>
              </a:ext>
            </a:extLst>
          </p:cNvPr>
          <p:cNvSpPr>
            <a:spLocks noGrp="1"/>
          </p:cNvSpPr>
          <p:nvPr>
            <p:ph type="body" sz="quarter" idx="15" hasCustomPrompt="1"/>
          </p:nvPr>
        </p:nvSpPr>
        <p:spPr>
          <a:xfrm>
            <a:off x="1101601" y="2253601"/>
            <a:ext cx="7044278"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AC77C619-71BE-40FC-B5DC-3825A2271B15}"/>
              </a:ext>
            </a:extLst>
          </p:cNvPr>
          <p:cNvSpPr>
            <a:spLocks noGrp="1"/>
          </p:cNvSpPr>
          <p:nvPr>
            <p:ph sz="quarter" idx="16" hasCustomPrompt="1"/>
          </p:nvPr>
        </p:nvSpPr>
        <p:spPr>
          <a:xfrm>
            <a:off x="8147051" y="0"/>
            <a:ext cx="16236950" cy="13716000"/>
          </a:xfrm>
        </p:spPr>
        <p:txBody>
          <a:bodyPr rIns="0" anchor="ctr"/>
          <a:lstStyle>
            <a:lvl1pPr algn="ctr">
              <a:defRPr>
                <a:solidFill>
                  <a:schemeClr val="bg2">
                    <a:lumMod val="50000"/>
                  </a:schemeClr>
                </a:solidFill>
              </a:defRPr>
            </a:lvl1pPr>
            <a:lvl2pPr algn="ctr">
              <a:defRPr/>
            </a:lvl2pPr>
            <a:lvl3pPr algn="ctr">
              <a:defRPr/>
            </a:lvl3pPr>
            <a:lvl4pPr algn="ctr">
              <a:defRPr/>
            </a:lvl4pPr>
            <a:lvl5pPr algn="ctr">
              <a:defRPr/>
            </a:lvl5pPr>
          </a:lstStyle>
          <a:p>
            <a:pPr lvl="0"/>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de-DE"/>
          </a:p>
        </p:txBody>
      </p:sp>
      <p:sp>
        <p:nvSpPr>
          <p:cNvPr id="16" name="TextBox 15">
            <a:extLst>
              <a:ext uri="{FF2B5EF4-FFF2-40B4-BE49-F238E27FC236}">
                <a16:creationId xmlns:a16="http://schemas.microsoft.com/office/drawing/2014/main" id="{11A30F82-81C1-4E2B-94AA-331A0199BDD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8E2B1C54-0AD3-4FF3-816C-0A6E18F968D3}"/>
              </a:ext>
            </a:extLst>
          </p:cNvPr>
          <p:cNvSpPr>
            <a:spLocks noGrp="1"/>
          </p:cNvSpPr>
          <p:nvPr>
            <p:ph type="body" sz="quarter" idx="17"/>
          </p:nvPr>
        </p:nvSpPr>
        <p:spPr>
          <a:xfrm>
            <a:off x="1101600" y="3257551"/>
            <a:ext cx="7044276" cy="9074150"/>
          </a:xfrm>
        </p:spPr>
        <p:txBody>
          <a:bodyPr rIns="216000">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2967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003CB7C-5AB2-4487-B779-DFE57F79C583}"/>
              </a:ext>
            </a:extLst>
          </p:cNvPr>
          <p:cNvSpPr>
            <a:spLocks noGrp="1"/>
          </p:cNvSpPr>
          <p:nvPr>
            <p:ph type="body" sz="quarter" idx="16" hasCustomPrompt="1"/>
          </p:nvPr>
        </p:nvSpPr>
        <p:spPr>
          <a:xfrm>
            <a:off x="8889488" y="2253601"/>
            <a:ext cx="139680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7" name="Title 3">
            <a:extLst>
              <a:ext uri="{FF2B5EF4-FFF2-40B4-BE49-F238E27FC236}">
                <a16:creationId xmlns:a16="http://schemas.microsoft.com/office/drawing/2014/main" id="{FD9A56C5-A335-4717-943C-1B30D3A7BAE3}"/>
              </a:ext>
            </a:extLst>
          </p:cNvPr>
          <p:cNvSpPr>
            <a:spLocks noGrp="1"/>
          </p:cNvSpPr>
          <p:nvPr>
            <p:ph type="title"/>
          </p:nvPr>
        </p:nvSpPr>
        <p:spPr>
          <a:xfrm>
            <a:off x="8890814" y="13814"/>
            <a:ext cx="13968000" cy="2232000"/>
          </a:xfrm>
        </p:spPr>
        <p:txBody>
          <a:bodyPr rIns="72000"/>
          <a:lstStyle/>
          <a:p>
            <a:r>
              <a:rPr lang="en-US"/>
              <a:t>Click to edit Master title style</a:t>
            </a:r>
            <a:endParaRPr lang="de-DE"/>
          </a:p>
        </p:txBody>
      </p:sp>
      <p:sp>
        <p:nvSpPr>
          <p:cNvPr id="10" name="Content Placeholder 6">
            <a:extLst>
              <a:ext uri="{FF2B5EF4-FFF2-40B4-BE49-F238E27FC236}">
                <a16:creationId xmlns:a16="http://schemas.microsoft.com/office/drawing/2014/main" id="{1FB09CE1-4960-4180-A97F-09992813E132}"/>
              </a:ext>
            </a:extLst>
          </p:cNvPr>
          <p:cNvSpPr>
            <a:spLocks noGrp="1"/>
          </p:cNvSpPr>
          <p:nvPr>
            <p:ph sz="quarter" idx="17" hasCustomPrompt="1"/>
          </p:nvPr>
        </p:nvSpPr>
        <p:spPr>
          <a:xfrm>
            <a:off x="1" y="0"/>
            <a:ext cx="8147050" cy="13716000"/>
          </a:xfrm>
        </p:spPr>
        <p:txBody>
          <a:bodyPr rIns="0" anchor="ctr"/>
          <a:lstStyle>
            <a:lvl1pPr algn="ctr">
              <a:defRPr>
                <a:solidFill>
                  <a:schemeClr val="bg2">
                    <a:lumMod val="50000"/>
                  </a:schemeClr>
                </a:solidFill>
              </a:defRPr>
            </a:lvl1pPr>
          </a:lstStyle>
          <a:p>
            <a:pPr lvl="0"/>
            <a:r>
              <a:rPr lang="en-US"/>
              <a:t>add content (chart, picture etc.),</a:t>
            </a:r>
            <a:br>
              <a:rPr lang="en-US"/>
            </a:br>
            <a:r>
              <a:rPr lang="en-US"/>
              <a:t> position the picture in the background or delete the placeholder.</a:t>
            </a:r>
            <a:br>
              <a:rPr lang="en-US"/>
            </a:br>
            <a:r>
              <a:rPr lang="en-US"/>
              <a:t>If you enter a photo, you may put a</a:t>
            </a:r>
            <a:br>
              <a:rPr lang="en-US"/>
            </a:br>
            <a:r>
              <a:rPr lang="en-US"/>
              <a:t> rectangle with a gradient </a:t>
            </a:r>
            <a:br>
              <a:rPr lang="en-US"/>
            </a:br>
            <a:r>
              <a:rPr lang="en-US"/>
              <a:t>from template color to transparent before it.</a:t>
            </a:r>
          </a:p>
          <a:p>
            <a:pPr lvl="0"/>
            <a:endParaRPr lang="en-US"/>
          </a:p>
          <a:p>
            <a:pPr lvl="0"/>
            <a:endParaRPr lang="en-US"/>
          </a:p>
          <a:p>
            <a:pPr lvl="0"/>
            <a:endParaRPr lang="en-US"/>
          </a:p>
          <a:p>
            <a:pPr lvl="0"/>
            <a:endParaRPr lang="en-US"/>
          </a:p>
        </p:txBody>
      </p:sp>
      <p:sp>
        <p:nvSpPr>
          <p:cNvPr id="14" name="TextBox 13">
            <a:extLst>
              <a:ext uri="{FF2B5EF4-FFF2-40B4-BE49-F238E27FC236}">
                <a16:creationId xmlns:a16="http://schemas.microsoft.com/office/drawing/2014/main" id="{2CEB415E-192A-480A-BE70-2D78ED3BB0D7}"/>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6">
            <a:extLst>
              <a:ext uri="{FF2B5EF4-FFF2-40B4-BE49-F238E27FC236}">
                <a16:creationId xmlns:a16="http://schemas.microsoft.com/office/drawing/2014/main" id="{9219CA61-951E-46A4-A7C6-8A4C09FDC629}"/>
              </a:ext>
            </a:extLst>
          </p:cNvPr>
          <p:cNvSpPr>
            <a:spLocks noGrp="1"/>
          </p:cNvSpPr>
          <p:nvPr>
            <p:ph type="body" sz="quarter" idx="18"/>
          </p:nvPr>
        </p:nvSpPr>
        <p:spPr>
          <a:xfrm>
            <a:off x="8890814" y="3257550"/>
            <a:ext cx="13925088"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1088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1835FE-C89E-4298-AEF0-9C9B30143244}"/>
              </a:ext>
            </a:extLst>
          </p:cNvPr>
          <p:cNvSpPr>
            <a:spLocks noGrp="1"/>
          </p:cNvSpPr>
          <p:nvPr>
            <p:ph type="body" sz="quarter" idx="10" hasCustomPrompt="1"/>
          </p:nvPr>
        </p:nvSpPr>
        <p:spPr>
          <a:xfrm>
            <a:off x="1282701" y="5003801"/>
            <a:ext cx="17748250" cy="1660526"/>
          </a:xfrm>
        </p:spPr>
        <p:txBody>
          <a:bodyPr>
            <a:noAutofit/>
          </a:bodyPr>
          <a:lstStyle>
            <a:lvl1pPr>
              <a:defRPr sz="9600">
                <a:latin typeface="Verdana" panose="020B0604030504040204" pitchFamily="34" charset="0"/>
                <a:ea typeface="Verdana" panose="020B0604030504040204" pitchFamily="34" charset="0"/>
                <a:cs typeface="Verdana" panose="020B0604030504040204" pitchFamily="34" charset="0"/>
              </a:defRPr>
            </a:lvl1pPr>
            <a:lvl2pPr>
              <a:defRPr sz="9600">
                <a:latin typeface="Verdana" panose="020B0604030504040204" pitchFamily="34" charset="0"/>
                <a:ea typeface="Verdana" panose="020B0604030504040204" pitchFamily="34" charset="0"/>
                <a:cs typeface="Verdana" panose="020B0604030504040204" pitchFamily="34" charset="0"/>
              </a:defRPr>
            </a:lvl2pPr>
            <a:lvl3pPr>
              <a:defRPr sz="9600">
                <a:latin typeface="Verdana" panose="020B0604030504040204" pitchFamily="34" charset="0"/>
                <a:ea typeface="Verdana" panose="020B0604030504040204" pitchFamily="34" charset="0"/>
                <a:cs typeface="Verdana" panose="020B0604030504040204" pitchFamily="34" charset="0"/>
              </a:defRPr>
            </a:lvl3pPr>
            <a:lvl4pPr>
              <a:defRPr sz="9600">
                <a:latin typeface="Verdana" panose="020B0604030504040204" pitchFamily="34" charset="0"/>
                <a:ea typeface="Verdana" panose="020B0604030504040204" pitchFamily="34" charset="0"/>
                <a:cs typeface="Verdana" panose="020B0604030504040204" pitchFamily="34" charset="0"/>
              </a:defRPr>
            </a:lvl4pPr>
            <a:lvl5pPr>
              <a:defRPr sz="9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TITLE(48p)</a:t>
            </a:r>
            <a:endParaRPr lang="sv-SE" dirty="0"/>
          </a:p>
        </p:txBody>
      </p:sp>
      <p:sp>
        <p:nvSpPr>
          <p:cNvPr id="8" name="Text Placeholder 7">
            <a:extLst>
              <a:ext uri="{FF2B5EF4-FFF2-40B4-BE49-F238E27FC236}">
                <a16:creationId xmlns:a16="http://schemas.microsoft.com/office/drawing/2014/main" id="{ADC06191-5FE1-4BD8-9332-1DF96A2B5792}"/>
              </a:ext>
            </a:extLst>
          </p:cNvPr>
          <p:cNvSpPr>
            <a:spLocks noGrp="1"/>
          </p:cNvSpPr>
          <p:nvPr>
            <p:ph type="body" sz="quarter" idx="11" hasCustomPrompt="1"/>
          </p:nvPr>
        </p:nvSpPr>
        <p:spPr>
          <a:xfrm>
            <a:off x="1282701" y="6664326"/>
            <a:ext cx="17748250" cy="5689600"/>
          </a:xfrm>
        </p:spPr>
        <p:txBody>
          <a:bodyPr/>
          <a:lstStyle>
            <a:lvl1pPr>
              <a:defRPr/>
            </a:lvl1pPr>
          </a:lstStyle>
          <a:p>
            <a:pPr lvl="0"/>
            <a:r>
              <a:rPr lang="en-US" dirty="0"/>
              <a:t>Presenter(s)</a:t>
            </a:r>
            <a:endParaRPr lang="sv-SE" dirty="0"/>
          </a:p>
        </p:txBody>
      </p:sp>
      <p:sp>
        <p:nvSpPr>
          <p:cNvPr id="5" name="Rectangle 4">
            <a:extLst>
              <a:ext uri="{FF2B5EF4-FFF2-40B4-BE49-F238E27FC236}">
                <a16:creationId xmlns:a16="http://schemas.microsoft.com/office/drawing/2014/main" id="{DF833F78-150D-4301-A1F5-89AFA3F2416B}"/>
              </a:ext>
            </a:extLst>
          </p:cNvPr>
          <p:cNvSpPr/>
          <p:nvPr userDrawn="1"/>
        </p:nvSpPr>
        <p:spPr>
          <a:xfrm>
            <a:off x="285748" y="409576"/>
            <a:ext cx="19183352" cy="1990724"/>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800"/>
          </a:p>
        </p:txBody>
      </p:sp>
    </p:spTree>
    <p:extLst>
      <p:ext uri="{BB962C8B-B14F-4D97-AF65-F5344CB8AC3E}">
        <p14:creationId xmlns:p14="http://schemas.microsoft.com/office/powerpoint/2010/main" val="24896492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2959998" y="13814"/>
            <a:ext cx="9936000"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7895A1A3-A6AA-456A-98DD-23651F1D1DBB}"/>
              </a:ext>
            </a:extLst>
          </p:cNvPr>
          <p:cNvSpPr>
            <a:spLocks noGrp="1"/>
          </p:cNvSpPr>
          <p:nvPr>
            <p:ph type="body" sz="quarter" idx="15" hasCustomPrompt="1"/>
          </p:nvPr>
        </p:nvSpPr>
        <p:spPr>
          <a:xfrm>
            <a:off x="12959998" y="2253601"/>
            <a:ext cx="9936000"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58133328-A848-4258-B037-D4C4F7935251}"/>
              </a:ext>
            </a:extLst>
          </p:cNvPr>
          <p:cNvSpPr>
            <a:spLocks noGrp="1"/>
          </p:cNvSpPr>
          <p:nvPr>
            <p:ph sz="quarter" idx="16" hasCustomPrompt="1"/>
          </p:nvPr>
        </p:nvSpPr>
        <p:spPr>
          <a:xfrm>
            <a:off x="0" y="0"/>
            <a:ext cx="12192000" cy="13716000"/>
          </a:xfrm>
        </p:spPr>
        <p:txBody>
          <a:bodyPr vert="horz" lIns="0" tIns="0" rIns="0" bIns="0" rtlCol="0" anchor="ctr">
            <a:normAutofit/>
          </a:bodyPr>
          <a:lstStyle>
            <a:lvl1pPr algn="ctr">
              <a:defRPr lang="en-US" dirty="0" smtClean="0">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lgn="ctr"/>
            <a:endParaRPr lang="en-US"/>
          </a:p>
          <a:p>
            <a:pPr lvl="0" algn="ctr"/>
            <a:endParaRPr lang="en-US"/>
          </a:p>
          <a:p>
            <a:pPr lvl="0" algn="ctr"/>
            <a:endParaRPr lang="en-US"/>
          </a:p>
        </p:txBody>
      </p:sp>
      <p:sp>
        <p:nvSpPr>
          <p:cNvPr id="16" name="TextBox 15">
            <a:extLst>
              <a:ext uri="{FF2B5EF4-FFF2-40B4-BE49-F238E27FC236}">
                <a16:creationId xmlns:a16="http://schemas.microsoft.com/office/drawing/2014/main" id="{57D78940-BCA0-40A2-ABA7-29AB06BDCCA2}"/>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3F2C12DC-68D5-4DF5-891E-DAEB8A4AB654}"/>
              </a:ext>
            </a:extLst>
          </p:cNvPr>
          <p:cNvSpPr>
            <a:spLocks noGrp="1"/>
          </p:cNvSpPr>
          <p:nvPr>
            <p:ph type="body" sz="quarter" idx="17"/>
          </p:nvPr>
        </p:nvSpPr>
        <p:spPr>
          <a:xfrm>
            <a:off x="12959998" y="3254400"/>
            <a:ext cx="9936000"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204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itle only short white">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6848001" y="13814"/>
            <a:ext cx="6194214" cy="2232000"/>
          </a:xfrm>
        </p:spPr>
        <p:txBody>
          <a:bodyPr rIns="72000"/>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1E60E17A-5838-4005-9705-347015383B9D}"/>
              </a:ext>
            </a:extLst>
          </p:cNvPr>
          <p:cNvSpPr>
            <a:spLocks noGrp="1"/>
          </p:cNvSpPr>
          <p:nvPr>
            <p:ph type="body" sz="quarter" idx="15" hasCustomPrompt="1"/>
          </p:nvPr>
        </p:nvSpPr>
        <p:spPr>
          <a:xfrm>
            <a:off x="16848001" y="2253601"/>
            <a:ext cx="6194214" cy="492442"/>
          </a:xfrm>
        </p:spPr>
        <p:txBody>
          <a:bodyPr wrap="square" lIns="0" rIns="72000">
            <a:spAutoFit/>
          </a:bodyPr>
          <a:lstStyle>
            <a:lvl1pPr>
              <a:defRPr sz="3200" b="1">
                <a:solidFill>
                  <a:schemeClr val="tx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C61ED221-E618-4FAF-A03D-57D8E0C05464}"/>
              </a:ext>
            </a:extLst>
          </p:cNvPr>
          <p:cNvSpPr>
            <a:spLocks noGrp="1"/>
          </p:cNvSpPr>
          <p:nvPr>
            <p:ph sz="quarter" idx="16" hasCustomPrompt="1"/>
          </p:nvPr>
        </p:nvSpPr>
        <p:spPr>
          <a:xfrm>
            <a:off x="1" y="0"/>
            <a:ext cx="1622425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9DF0DAEF-5061-4C45-8534-20B4BEBDA8FD}"/>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A5D540B2-D15B-4D80-BDAD-38C1BABD9413}"/>
              </a:ext>
            </a:extLst>
          </p:cNvPr>
          <p:cNvSpPr>
            <a:spLocks noGrp="1"/>
          </p:cNvSpPr>
          <p:nvPr>
            <p:ph type="body" sz="quarter" idx="17"/>
          </p:nvPr>
        </p:nvSpPr>
        <p:spPr>
          <a:xfrm>
            <a:off x="16848001" y="3254400"/>
            <a:ext cx="6194214" cy="9077300"/>
          </a:xfrm>
        </p:spPr>
        <p:txBody>
          <a:bodyPr>
            <a:normAutofit/>
          </a:bodyPr>
          <a:lstStyle>
            <a:lvl1pPr>
              <a:defRPr sz="2400"/>
            </a:lvl1pPr>
            <a:lvl2pPr>
              <a:defRPr sz="2400"/>
            </a:lvl2pPr>
            <a:lvl3pPr>
              <a:defRPr sz="24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226017"/>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 y="0"/>
            <a:ext cx="1622425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5" y="13814"/>
            <a:ext cx="15122526" cy="2232000"/>
          </a:xfrm>
        </p:spPr>
        <p:txBody>
          <a:bodyPr rIns="72000"/>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4" name="Text Placeholder 9">
            <a:extLst>
              <a:ext uri="{FF2B5EF4-FFF2-40B4-BE49-F238E27FC236}">
                <a16:creationId xmlns:a16="http://schemas.microsoft.com/office/drawing/2014/main" id="{98C3DB19-4889-48D4-AFFB-A1B288723D76}"/>
              </a:ext>
            </a:extLst>
          </p:cNvPr>
          <p:cNvSpPr>
            <a:spLocks noGrp="1"/>
          </p:cNvSpPr>
          <p:nvPr>
            <p:ph type="body" sz="quarter" idx="15" hasCustomPrompt="1"/>
          </p:nvPr>
        </p:nvSpPr>
        <p:spPr>
          <a:xfrm>
            <a:off x="1100401" y="2251077"/>
            <a:ext cx="15122526"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67DA9605-7E47-4EDE-A322-C6B08A509886}"/>
              </a:ext>
            </a:extLst>
          </p:cNvPr>
          <p:cNvSpPr>
            <a:spLocks noGrp="1"/>
          </p:cNvSpPr>
          <p:nvPr>
            <p:ph sz="quarter" idx="16" hasCustomPrompt="1"/>
          </p:nvPr>
        </p:nvSpPr>
        <p:spPr>
          <a:xfrm>
            <a:off x="16224251" y="0"/>
            <a:ext cx="8159750"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a:t>
            </a:r>
            <a:br>
              <a:rPr lang="en-US"/>
            </a:br>
            <a:r>
              <a:rPr lang="en-US"/>
              <a:t>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1F62E3C9-BB70-4CF4-98F9-292D7381F72C}"/>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F13880FA-A20C-4104-8D48-DC99C13D0B89}"/>
              </a:ext>
            </a:extLst>
          </p:cNvPr>
          <p:cNvSpPr>
            <a:spLocks noGrp="1"/>
          </p:cNvSpPr>
          <p:nvPr>
            <p:ph type="body" sz="quarter" idx="17"/>
          </p:nvPr>
        </p:nvSpPr>
        <p:spPr>
          <a:xfrm>
            <a:off x="1102769" y="3257600"/>
            <a:ext cx="15122526" cy="9077300"/>
          </a:xfrm>
        </p:spPr>
        <p:txBody>
          <a:bodyPr rIns="216000">
            <a:normAutofit/>
          </a:bodyPr>
          <a:lstStyle>
            <a:lvl1pPr>
              <a:defRPr sz="2400">
                <a:solidFill>
                  <a:schemeClr val="bg1"/>
                </a:solidFill>
              </a:defRPr>
            </a:lvl1pPr>
            <a:lvl2pPr>
              <a:buClr>
                <a:schemeClr val="bg1"/>
              </a:buClr>
              <a:defRPr sz="2400">
                <a:solidFill>
                  <a:schemeClr val="bg1"/>
                </a:solidFill>
              </a:defRPr>
            </a:lvl2pPr>
            <a:lvl3pPr>
              <a:buClr>
                <a:schemeClr val="bg1"/>
              </a:buClr>
              <a:defRPr sz="2400">
                <a:solidFill>
                  <a:schemeClr val="bg1"/>
                </a:solidFill>
              </a:defRPr>
            </a:lvl3pPr>
            <a:lvl4pPr>
              <a:buClr>
                <a:schemeClr val="bg1"/>
              </a:buClr>
              <a:defRPr sz="2200">
                <a:solidFill>
                  <a:schemeClr val="bg1"/>
                </a:solidFill>
              </a:defRPr>
            </a:lvl4pPr>
            <a:lvl5pPr>
              <a:buClr>
                <a:schemeClr val="bg1"/>
              </a:buCl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575704"/>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11090274" cy="2232000"/>
          </a:xfrm>
        </p:spPr>
        <p:txBody>
          <a:bodyPr rIns="72000"/>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6" name="Text Placeholder 9">
            <a:extLst>
              <a:ext uri="{FF2B5EF4-FFF2-40B4-BE49-F238E27FC236}">
                <a16:creationId xmlns:a16="http://schemas.microsoft.com/office/drawing/2014/main" id="{859F9A52-5C59-4371-8261-06DAE7261AF2}"/>
              </a:ext>
            </a:extLst>
          </p:cNvPr>
          <p:cNvSpPr>
            <a:spLocks noGrp="1"/>
          </p:cNvSpPr>
          <p:nvPr>
            <p:ph type="body" sz="quarter" idx="15" hasCustomPrompt="1"/>
          </p:nvPr>
        </p:nvSpPr>
        <p:spPr>
          <a:xfrm>
            <a:off x="1100400" y="2253601"/>
            <a:ext cx="11091600"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824D0424-ABA0-4663-A62C-3D368C2B66C7}"/>
              </a:ext>
            </a:extLst>
          </p:cNvPr>
          <p:cNvSpPr>
            <a:spLocks noGrp="1"/>
          </p:cNvSpPr>
          <p:nvPr>
            <p:ph sz="quarter" idx="16" hasCustomPrompt="1"/>
          </p:nvPr>
        </p:nvSpPr>
        <p:spPr>
          <a:xfrm>
            <a:off x="12192000" y="0"/>
            <a:ext cx="12192000"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4" name="TextBox 13">
            <a:extLst>
              <a:ext uri="{FF2B5EF4-FFF2-40B4-BE49-F238E27FC236}">
                <a16:creationId xmlns:a16="http://schemas.microsoft.com/office/drawing/2014/main" id="{5711E1CB-6482-4703-A2CF-1E8703520C4C}"/>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2" name="Text Placeholder 7">
            <a:extLst>
              <a:ext uri="{FF2B5EF4-FFF2-40B4-BE49-F238E27FC236}">
                <a16:creationId xmlns:a16="http://schemas.microsoft.com/office/drawing/2014/main" id="{33B64D18-C45E-440C-9C66-6F1DDAC0172E}"/>
              </a:ext>
            </a:extLst>
          </p:cNvPr>
          <p:cNvSpPr>
            <a:spLocks noGrp="1"/>
          </p:cNvSpPr>
          <p:nvPr>
            <p:ph type="body" sz="quarter" idx="17"/>
          </p:nvPr>
        </p:nvSpPr>
        <p:spPr>
          <a:xfrm>
            <a:off x="1101727" y="3254400"/>
            <a:ext cx="11090274" cy="9077300"/>
          </a:xfrm>
        </p:spPr>
        <p:txBody>
          <a:bodyPr vert="horz" lIns="0" tIns="0" rIns="21600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97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0" y="0"/>
            <a:ext cx="81473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4" name="Title 3">
            <a:extLst>
              <a:ext uri="{FF2B5EF4-FFF2-40B4-BE49-F238E27FC236}">
                <a16:creationId xmlns:a16="http://schemas.microsoft.com/office/drawing/2014/main" id="{240D4478-625C-45B3-9909-94DD7D96B26F}"/>
              </a:ext>
            </a:extLst>
          </p:cNvPr>
          <p:cNvSpPr>
            <a:spLocks noGrp="1"/>
          </p:cNvSpPr>
          <p:nvPr>
            <p:ph type="title"/>
          </p:nvPr>
        </p:nvSpPr>
        <p:spPr>
          <a:xfrm>
            <a:off x="1101727" y="13814"/>
            <a:ext cx="7045602" cy="2232000"/>
          </a:xfrm>
        </p:spPr>
        <p:txBody>
          <a:bodyPr/>
          <a:lstStyle>
            <a:lvl1pPr>
              <a:defRPr>
                <a:solidFill>
                  <a:schemeClr val="bg1"/>
                </a:solidFill>
              </a:defRPr>
            </a:lvl1pPr>
          </a:lstStyle>
          <a:p>
            <a:r>
              <a:rPr lang="en-US"/>
              <a:t>Click to edit Master title style</a:t>
            </a:r>
            <a:endParaRPr lang="de-DE"/>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sp>
        <p:nvSpPr>
          <p:cNvPr id="12" name="Text Placeholder 9">
            <a:extLst>
              <a:ext uri="{FF2B5EF4-FFF2-40B4-BE49-F238E27FC236}">
                <a16:creationId xmlns:a16="http://schemas.microsoft.com/office/drawing/2014/main" id="{87EC564E-FF0C-4CAE-9EB8-66745BBF6361}"/>
              </a:ext>
            </a:extLst>
          </p:cNvPr>
          <p:cNvSpPr>
            <a:spLocks noGrp="1"/>
          </p:cNvSpPr>
          <p:nvPr>
            <p:ph type="body" sz="quarter" idx="15" hasCustomPrompt="1"/>
          </p:nvPr>
        </p:nvSpPr>
        <p:spPr>
          <a:xfrm>
            <a:off x="1100401" y="2253601"/>
            <a:ext cx="7045602"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10865DDF-84C8-491E-A581-680152326FC6}"/>
              </a:ext>
            </a:extLst>
          </p:cNvPr>
          <p:cNvSpPr>
            <a:spLocks noGrp="1"/>
          </p:cNvSpPr>
          <p:nvPr>
            <p:ph sz="quarter" idx="16" hasCustomPrompt="1"/>
          </p:nvPr>
        </p:nvSpPr>
        <p:spPr>
          <a:xfrm>
            <a:off x="8146003" y="0"/>
            <a:ext cx="16237998" cy="137033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p:txBody>
      </p:sp>
      <p:sp>
        <p:nvSpPr>
          <p:cNvPr id="16" name="TextBox 15">
            <a:extLst>
              <a:ext uri="{FF2B5EF4-FFF2-40B4-BE49-F238E27FC236}">
                <a16:creationId xmlns:a16="http://schemas.microsoft.com/office/drawing/2014/main" id="{16D705CA-70BD-419A-B2DA-386EC27E1FAB}"/>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4" name="Text Placeholder 7">
            <a:extLst>
              <a:ext uri="{FF2B5EF4-FFF2-40B4-BE49-F238E27FC236}">
                <a16:creationId xmlns:a16="http://schemas.microsoft.com/office/drawing/2014/main" id="{FBFE5648-8009-495E-B762-46E7B98F2961}"/>
              </a:ext>
            </a:extLst>
          </p:cNvPr>
          <p:cNvSpPr>
            <a:spLocks noGrp="1"/>
          </p:cNvSpPr>
          <p:nvPr>
            <p:ph type="body" sz="quarter" idx="17"/>
          </p:nvPr>
        </p:nvSpPr>
        <p:spPr>
          <a:xfrm>
            <a:off x="1100401" y="3254400"/>
            <a:ext cx="7045602" cy="9077300"/>
          </a:xfrm>
        </p:spPr>
        <p:txBody>
          <a:bodyPr vert="horz" lIns="0" tIns="0" rIns="21600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2159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8182943" y="0"/>
            <a:ext cx="1622425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6" name="Group 37">
            <a:extLst>
              <a:ext uri="{FF2B5EF4-FFF2-40B4-BE49-F238E27FC236}">
                <a16:creationId xmlns:a16="http://schemas.microsoft.com/office/drawing/2014/main" id="{EE4EDF70-A7B7-4436-9F1E-FA7FDF97F1AA}"/>
              </a:ext>
            </a:extLst>
          </p:cNvPr>
          <p:cNvGrpSpPr/>
          <p:nvPr userDrawn="1"/>
        </p:nvGrpSpPr>
        <p:grpSpPr>
          <a:xfrm>
            <a:off x="23002204" y="343147"/>
            <a:ext cx="838872" cy="776174"/>
            <a:chOff x="5481638" y="2859088"/>
            <a:chExt cx="1231900" cy="1139825"/>
          </a:xfrm>
          <a:solidFill>
            <a:schemeClr val="bg1"/>
          </a:solidFill>
        </p:grpSpPr>
        <p:sp>
          <p:nvSpPr>
            <p:cNvPr id="17" name="Freeform 320">
              <a:extLst>
                <a:ext uri="{FF2B5EF4-FFF2-40B4-BE49-F238E27FC236}">
                  <a16:creationId xmlns:a16="http://schemas.microsoft.com/office/drawing/2014/main" id="{05815415-76F6-4F9F-90C7-DC1480D5D5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8" name="Freeform 321">
              <a:extLst>
                <a:ext uri="{FF2B5EF4-FFF2-40B4-BE49-F238E27FC236}">
                  <a16:creationId xmlns:a16="http://schemas.microsoft.com/office/drawing/2014/main" id="{5AE8B6D9-8CB0-4FDE-A883-BAF89B167971}"/>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0" name="Text Placeholder 9">
            <a:extLst>
              <a:ext uri="{FF2B5EF4-FFF2-40B4-BE49-F238E27FC236}">
                <a16:creationId xmlns:a16="http://schemas.microsoft.com/office/drawing/2014/main" id="{DE5BD221-7593-42BD-A842-EFACB10DAB74}"/>
              </a:ext>
            </a:extLst>
          </p:cNvPr>
          <p:cNvSpPr>
            <a:spLocks noGrp="1"/>
          </p:cNvSpPr>
          <p:nvPr>
            <p:ph type="body" sz="quarter" idx="16" hasCustomPrompt="1"/>
          </p:nvPr>
        </p:nvSpPr>
        <p:spPr>
          <a:xfrm>
            <a:off x="8889488" y="2253601"/>
            <a:ext cx="13925088"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21" name="Title 3">
            <a:extLst>
              <a:ext uri="{FF2B5EF4-FFF2-40B4-BE49-F238E27FC236}">
                <a16:creationId xmlns:a16="http://schemas.microsoft.com/office/drawing/2014/main" id="{A6A50AD2-25C8-4484-B9B5-B453B7E4AA6D}"/>
              </a:ext>
            </a:extLst>
          </p:cNvPr>
          <p:cNvSpPr>
            <a:spLocks noGrp="1"/>
          </p:cNvSpPr>
          <p:nvPr>
            <p:ph type="title"/>
          </p:nvPr>
        </p:nvSpPr>
        <p:spPr>
          <a:xfrm>
            <a:off x="8890814" y="13814"/>
            <a:ext cx="13925088" cy="2232000"/>
          </a:xfrm>
        </p:spPr>
        <p:txBody>
          <a:bodyPr rIns="72000"/>
          <a:lstStyle>
            <a:lvl1pPr>
              <a:defRPr>
                <a:solidFill>
                  <a:schemeClr val="bg1"/>
                </a:solidFill>
              </a:defRPr>
            </a:lvl1pPr>
          </a:lstStyle>
          <a:p>
            <a:r>
              <a:rPr lang="en-US"/>
              <a:t>Click to edit Master title style</a:t>
            </a:r>
            <a:endParaRPr lang="de-DE"/>
          </a:p>
        </p:txBody>
      </p:sp>
      <p:sp>
        <p:nvSpPr>
          <p:cNvPr id="14" name="Content Placeholder 6">
            <a:extLst>
              <a:ext uri="{FF2B5EF4-FFF2-40B4-BE49-F238E27FC236}">
                <a16:creationId xmlns:a16="http://schemas.microsoft.com/office/drawing/2014/main" id="{5F1C13F6-4CDC-459C-B9A4-00A73A62387C}"/>
              </a:ext>
            </a:extLst>
          </p:cNvPr>
          <p:cNvSpPr>
            <a:spLocks noGrp="1"/>
          </p:cNvSpPr>
          <p:nvPr>
            <p:ph sz="quarter" idx="17" hasCustomPrompt="1"/>
          </p:nvPr>
        </p:nvSpPr>
        <p:spPr>
          <a:xfrm>
            <a:off x="0" y="0"/>
            <a:ext cx="8181976" cy="13716000"/>
          </a:xfrm>
        </p:spPr>
        <p:txBody>
          <a:bodyPr rIns="0" anchor="ctr"/>
          <a:lstStyle>
            <a:lvl1pPr algn="ctr">
              <a:defRPr>
                <a:solidFill>
                  <a:schemeClr val="bg2">
                    <a:lumMod val="50000"/>
                  </a:schemeClr>
                </a:solidFill>
              </a:defRPr>
            </a:lvl1pPr>
            <a:lvl2pPr algn="ctr">
              <a:defRPr/>
            </a:lvl2pPr>
            <a:lvl3pPr algn="ctr">
              <a:defRPr/>
            </a:lvl3pPr>
            <a:lvl4pPr algn="ctr">
              <a:defRPr/>
            </a:lvl4pPr>
            <a:lvl5pPr algn="ctr">
              <a:defRPr/>
            </a:lvl5pPr>
          </a:lstStyle>
          <a:p>
            <a:pPr lvl="0" algn="ctr"/>
            <a:r>
              <a:rPr lang="en-US"/>
              <a:t>add content (chart, picture etc.),</a:t>
            </a:r>
            <a:br>
              <a:rPr lang="en-US"/>
            </a:br>
            <a:r>
              <a:rPr lang="en-US"/>
              <a:t> position the picture in the background or delete the placeholder.</a:t>
            </a:r>
            <a:br>
              <a:rPr lang="en-US"/>
            </a:br>
            <a:r>
              <a:rPr lang="en-US"/>
              <a:t>If you enter a photo, you may put a </a:t>
            </a:r>
            <a:br>
              <a:rPr lang="en-US"/>
            </a:br>
            <a:r>
              <a:rPr lang="en-US"/>
              <a:t>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5CF29121-337D-4F7E-960E-8EFC1066DBB5}"/>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9" name="Text Placeholder 8">
            <a:extLst>
              <a:ext uri="{FF2B5EF4-FFF2-40B4-BE49-F238E27FC236}">
                <a16:creationId xmlns:a16="http://schemas.microsoft.com/office/drawing/2014/main" id="{A6C5C35D-CE7D-48CD-A1B2-353FFA53AEE9}"/>
              </a:ext>
            </a:extLst>
          </p:cNvPr>
          <p:cNvSpPr>
            <a:spLocks noGrp="1"/>
          </p:cNvSpPr>
          <p:nvPr>
            <p:ph type="body" sz="quarter" idx="18"/>
          </p:nvPr>
        </p:nvSpPr>
        <p:spPr>
          <a:xfrm>
            <a:off x="8890814" y="3254400"/>
            <a:ext cx="13925088"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597223"/>
      </p:ext>
    </p:extLst>
  </p:cSld>
  <p:clrMapOvr>
    <a:masterClrMapping/>
  </p:clrMapOvr>
  <p:extLst>
    <p:ext uri="{DCECCB84-F9BA-43D5-87BE-67443E8EF086}">
      <p15:sldGuideLst xmlns:p15="http://schemas.microsoft.com/office/powerpoint/2012/main">
        <p15:guide id="1" pos="511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4" name="Group 37">
            <a:extLst>
              <a:ext uri="{FF2B5EF4-FFF2-40B4-BE49-F238E27FC236}">
                <a16:creationId xmlns:a16="http://schemas.microsoft.com/office/drawing/2014/main" id="{CBF9885E-80C1-4DE5-9420-413CC4526B51}"/>
              </a:ext>
            </a:extLst>
          </p:cNvPr>
          <p:cNvGrpSpPr/>
          <p:nvPr userDrawn="1"/>
        </p:nvGrpSpPr>
        <p:grpSpPr>
          <a:xfrm>
            <a:off x="23002204" y="343147"/>
            <a:ext cx="838872" cy="776174"/>
            <a:chOff x="5481638" y="2859088"/>
            <a:chExt cx="1231900" cy="1139825"/>
          </a:xfrm>
          <a:solidFill>
            <a:schemeClr val="bg1"/>
          </a:solidFill>
        </p:grpSpPr>
        <p:sp>
          <p:nvSpPr>
            <p:cNvPr id="17" name="Freeform 320">
              <a:extLst>
                <a:ext uri="{FF2B5EF4-FFF2-40B4-BE49-F238E27FC236}">
                  <a16:creationId xmlns:a16="http://schemas.microsoft.com/office/drawing/2014/main" id="{9E1417DF-A304-4083-A3C2-8705ECCC7B85}"/>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8" name="Freeform 321">
              <a:extLst>
                <a:ext uri="{FF2B5EF4-FFF2-40B4-BE49-F238E27FC236}">
                  <a16:creationId xmlns:a16="http://schemas.microsoft.com/office/drawing/2014/main" id="{7195A562-10DA-4683-B391-A1FB17B65309}"/>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0" name="Text Placeholder 9">
            <a:extLst>
              <a:ext uri="{FF2B5EF4-FFF2-40B4-BE49-F238E27FC236}">
                <a16:creationId xmlns:a16="http://schemas.microsoft.com/office/drawing/2014/main" id="{B7C70459-DE10-4F5D-80E6-BAD5BA66267C}"/>
              </a:ext>
            </a:extLst>
          </p:cNvPr>
          <p:cNvSpPr>
            <a:spLocks noGrp="1"/>
          </p:cNvSpPr>
          <p:nvPr>
            <p:ph type="body" sz="quarter" idx="16" hasCustomPrompt="1"/>
          </p:nvPr>
        </p:nvSpPr>
        <p:spPr>
          <a:xfrm>
            <a:off x="12960001" y="2253601"/>
            <a:ext cx="9903822"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21" name="Title 4">
            <a:extLst>
              <a:ext uri="{FF2B5EF4-FFF2-40B4-BE49-F238E27FC236}">
                <a16:creationId xmlns:a16="http://schemas.microsoft.com/office/drawing/2014/main" id="{CC59ACB0-A839-47A7-AC17-01C5AED88934}"/>
              </a:ext>
            </a:extLst>
          </p:cNvPr>
          <p:cNvSpPr>
            <a:spLocks noGrp="1"/>
          </p:cNvSpPr>
          <p:nvPr>
            <p:ph type="title"/>
          </p:nvPr>
        </p:nvSpPr>
        <p:spPr>
          <a:xfrm>
            <a:off x="12960001" y="13814"/>
            <a:ext cx="9903822" cy="2254600"/>
          </a:xfrm>
        </p:spPr>
        <p:txBody>
          <a:bodyPr/>
          <a:lstStyle>
            <a:lvl1pPr>
              <a:defRPr>
                <a:solidFill>
                  <a:schemeClr val="bg1"/>
                </a:solidFill>
              </a:defRPr>
            </a:lvl1pPr>
          </a:lstStyle>
          <a:p>
            <a:r>
              <a:rPr lang="en-US"/>
              <a:t>Click to edit Master title style</a:t>
            </a:r>
            <a:endParaRPr lang="de-DE"/>
          </a:p>
        </p:txBody>
      </p:sp>
      <p:sp>
        <p:nvSpPr>
          <p:cNvPr id="16" name="Content Placeholder 6">
            <a:extLst>
              <a:ext uri="{FF2B5EF4-FFF2-40B4-BE49-F238E27FC236}">
                <a16:creationId xmlns:a16="http://schemas.microsoft.com/office/drawing/2014/main" id="{BA7FD37D-AD18-4A65-A88C-25301E6B2130}"/>
              </a:ext>
            </a:extLst>
          </p:cNvPr>
          <p:cNvSpPr>
            <a:spLocks noGrp="1"/>
          </p:cNvSpPr>
          <p:nvPr>
            <p:ph sz="quarter" idx="17" hasCustomPrompt="1"/>
          </p:nvPr>
        </p:nvSpPr>
        <p:spPr>
          <a:xfrm>
            <a:off x="0" y="0"/>
            <a:ext cx="1219200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66247B5C-06D3-440E-ABB6-60410C09B05A}"/>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9" name="Text Placeholder 6">
            <a:extLst>
              <a:ext uri="{FF2B5EF4-FFF2-40B4-BE49-F238E27FC236}">
                <a16:creationId xmlns:a16="http://schemas.microsoft.com/office/drawing/2014/main" id="{A8B886D2-95CB-49D8-B7AE-68DA209E76FA}"/>
              </a:ext>
            </a:extLst>
          </p:cNvPr>
          <p:cNvSpPr>
            <a:spLocks noGrp="1"/>
          </p:cNvSpPr>
          <p:nvPr>
            <p:ph type="body" sz="quarter" idx="18"/>
          </p:nvPr>
        </p:nvSpPr>
        <p:spPr>
          <a:xfrm>
            <a:off x="12960001" y="3254400"/>
            <a:ext cx="9903822"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5593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only short dar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7C19934-9ABB-4798-9018-28E3FFBEC074}"/>
              </a:ext>
            </a:extLst>
          </p:cNvPr>
          <p:cNvGraphicFramePr>
            <a:graphicFrameLocks noChangeAspect="1"/>
          </p:cNvGraphicFramePr>
          <p:nvPr userDrawn="1">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17C19934-9ABB-4798-9018-28E3FFBEC074}"/>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32B6BB-7B1D-4110-968D-DC63370CB739}"/>
              </a:ext>
            </a:extLst>
          </p:cNvPr>
          <p:cNvSpPr/>
          <p:nvPr userDrawn="1">
            <p:custDataLst>
              <p:tags r:id="rId2"/>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3" name="Rectangle 2">
            <a:extLst>
              <a:ext uri="{FF2B5EF4-FFF2-40B4-BE49-F238E27FC236}">
                <a16:creationId xmlns:a16="http://schemas.microsoft.com/office/drawing/2014/main" id="{2D5B34BB-1992-4B44-A595-77386543451E}"/>
              </a:ext>
            </a:extLst>
          </p:cNvPr>
          <p:cNvSpPr/>
          <p:nvPr userDrawn="1"/>
        </p:nvSpPr>
        <p:spPr>
          <a:xfrm>
            <a:off x="16224448" y="0"/>
            <a:ext cx="81473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Date Placeholder 12">
            <a:extLst>
              <a:ext uri="{FF2B5EF4-FFF2-40B4-BE49-F238E27FC236}">
                <a16:creationId xmlns:a16="http://schemas.microsoft.com/office/drawing/2014/main" id="{9E3C1FF3-B093-4F6B-92A8-6BEBE95D4A8F}"/>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15" name="Slide Number Placeholder 14">
            <a:extLst>
              <a:ext uri="{FF2B5EF4-FFF2-40B4-BE49-F238E27FC236}">
                <a16:creationId xmlns:a16="http://schemas.microsoft.com/office/drawing/2014/main" id="{05CC71D2-E8FF-43C0-8C44-22987D13EBB2}"/>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6" name="Footer Placeholder 5">
            <a:extLst>
              <a:ext uri="{FF2B5EF4-FFF2-40B4-BE49-F238E27FC236}">
                <a16:creationId xmlns:a16="http://schemas.microsoft.com/office/drawing/2014/main" id="{D68D5F21-41A7-4B42-9814-2C4B08869382}"/>
              </a:ext>
            </a:extLst>
          </p:cNvPr>
          <p:cNvSpPr>
            <a:spLocks noGrp="1"/>
          </p:cNvSpPr>
          <p:nvPr>
            <p:ph type="ftr" sz="quarter" idx="13"/>
          </p:nvPr>
        </p:nvSpPr>
        <p:spPr/>
        <p:txBody>
          <a:bodyPr/>
          <a:lstStyle/>
          <a:p>
            <a:pPr>
              <a:spcBef>
                <a:spcPts val="2000"/>
              </a:spcBef>
            </a:pPr>
            <a:r>
              <a:rPr lang="en-US"/>
              <a:t>Presentation Title | Author | Date</a:t>
            </a:r>
          </a:p>
        </p:txBody>
      </p:sp>
      <p:grpSp>
        <p:nvGrpSpPr>
          <p:cNvPr id="18" name="Group 37">
            <a:extLst>
              <a:ext uri="{FF2B5EF4-FFF2-40B4-BE49-F238E27FC236}">
                <a16:creationId xmlns:a16="http://schemas.microsoft.com/office/drawing/2014/main" id="{128271FF-CDD2-433B-A5A3-7AAD509BEEDB}"/>
              </a:ext>
            </a:extLst>
          </p:cNvPr>
          <p:cNvGrpSpPr/>
          <p:nvPr userDrawn="1"/>
        </p:nvGrpSpPr>
        <p:grpSpPr>
          <a:xfrm>
            <a:off x="23002204" y="343147"/>
            <a:ext cx="838872" cy="776174"/>
            <a:chOff x="5481638" y="2859088"/>
            <a:chExt cx="1231900" cy="1139825"/>
          </a:xfrm>
          <a:solidFill>
            <a:schemeClr val="bg1"/>
          </a:solidFill>
        </p:grpSpPr>
        <p:sp>
          <p:nvSpPr>
            <p:cNvPr id="19" name="Freeform 320">
              <a:extLst>
                <a:ext uri="{FF2B5EF4-FFF2-40B4-BE49-F238E27FC236}">
                  <a16:creationId xmlns:a16="http://schemas.microsoft.com/office/drawing/2014/main" id="{1AEEB717-FFC4-49BB-938E-E0F66F9440C6}"/>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20" name="Freeform 321">
              <a:extLst>
                <a:ext uri="{FF2B5EF4-FFF2-40B4-BE49-F238E27FC236}">
                  <a16:creationId xmlns:a16="http://schemas.microsoft.com/office/drawing/2014/main" id="{476C287D-003B-4B16-B1E3-64FAE0AC6147}"/>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21" name="Title 3">
            <a:extLst>
              <a:ext uri="{FF2B5EF4-FFF2-40B4-BE49-F238E27FC236}">
                <a16:creationId xmlns:a16="http://schemas.microsoft.com/office/drawing/2014/main" id="{2633D88F-8FCD-4D16-A03A-B2AB5700F10B}"/>
              </a:ext>
            </a:extLst>
          </p:cNvPr>
          <p:cNvSpPr>
            <a:spLocks noGrp="1"/>
          </p:cNvSpPr>
          <p:nvPr>
            <p:ph type="title"/>
          </p:nvPr>
        </p:nvSpPr>
        <p:spPr>
          <a:xfrm>
            <a:off x="16848001" y="13814"/>
            <a:ext cx="6194214" cy="2232000"/>
          </a:xfrm>
        </p:spPr>
        <p:txBody>
          <a:bodyPr rIns="72000"/>
          <a:lstStyle>
            <a:lvl1pPr>
              <a:defRPr>
                <a:solidFill>
                  <a:schemeClr val="bg1"/>
                </a:solidFill>
              </a:defRPr>
            </a:lvl1pPr>
          </a:lstStyle>
          <a:p>
            <a:r>
              <a:rPr lang="en-US"/>
              <a:t>Click to edit Master title style</a:t>
            </a:r>
            <a:endParaRPr lang="de-DE"/>
          </a:p>
        </p:txBody>
      </p:sp>
      <p:sp>
        <p:nvSpPr>
          <p:cNvPr id="22" name="Text Placeholder 9">
            <a:extLst>
              <a:ext uri="{FF2B5EF4-FFF2-40B4-BE49-F238E27FC236}">
                <a16:creationId xmlns:a16="http://schemas.microsoft.com/office/drawing/2014/main" id="{11A07734-2121-4E3C-AE1E-CC1309014348}"/>
              </a:ext>
            </a:extLst>
          </p:cNvPr>
          <p:cNvSpPr>
            <a:spLocks noGrp="1"/>
          </p:cNvSpPr>
          <p:nvPr>
            <p:ph type="body" sz="quarter" idx="15" hasCustomPrompt="1"/>
          </p:nvPr>
        </p:nvSpPr>
        <p:spPr>
          <a:xfrm>
            <a:off x="16848001" y="2253601"/>
            <a:ext cx="6194214" cy="492442"/>
          </a:xfrm>
        </p:spPr>
        <p:txBody>
          <a:bodyPr wrap="square" lIns="0" rIns="72000">
            <a:spAutoFit/>
          </a:bodyPr>
          <a:lstStyle>
            <a:lvl1pPr>
              <a:defRPr sz="3200" b="1">
                <a:solidFill>
                  <a:schemeClr val="bg1"/>
                </a:solidFill>
                <a:latin typeface="+mn-lt"/>
              </a:defRPr>
            </a:lvl1pPr>
          </a:lstStyle>
          <a:p>
            <a:pPr lvl="0"/>
            <a:r>
              <a:rPr lang="en-US"/>
              <a:t>Click to edit Master text styles</a:t>
            </a:r>
          </a:p>
        </p:txBody>
      </p:sp>
      <p:sp>
        <p:nvSpPr>
          <p:cNvPr id="14" name="Content Placeholder 6">
            <a:extLst>
              <a:ext uri="{FF2B5EF4-FFF2-40B4-BE49-F238E27FC236}">
                <a16:creationId xmlns:a16="http://schemas.microsoft.com/office/drawing/2014/main" id="{9E977730-8BC4-406B-BAD3-9A0ED3B5273F}"/>
              </a:ext>
            </a:extLst>
          </p:cNvPr>
          <p:cNvSpPr>
            <a:spLocks noGrp="1"/>
          </p:cNvSpPr>
          <p:nvPr>
            <p:ph sz="quarter" idx="16" hasCustomPrompt="1"/>
          </p:nvPr>
        </p:nvSpPr>
        <p:spPr>
          <a:xfrm>
            <a:off x="0" y="0"/>
            <a:ext cx="16192500" cy="13716000"/>
          </a:xfrm>
        </p:spPr>
        <p:txBody>
          <a:bodyPr rIns="0" anchor="ctr"/>
          <a:lstStyle>
            <a:lvl1pPr algn="ctr">
              <a:defRPr>
                <a:solidFill>
                  <a:schemeClr val="bg2">
                    <a:lumMod val="50000"/>
                  </a:schemeClr>
                </a:solidFill>
              </a:defRPr>
            </a:lvl1pPr>
          </a:lstStyle>
          <a:p>
            <a:pPr lvl="0" algn="ctr"/>
            <a:r>
              <a:rPr lang="en-US"/>
              <a:t>add content (chart, picture etc.),</a:t>
            </a:r>
            <a:br>
              <a:rPr lang="en-US"/>
            </a:br>
            <a:r>
              <a:rPr lang="en-US"/>
              <a:t> position the picture in the background or delete the placeholder.</a:t>
            </a:r>
            <a:br>
              <a:rPr lang="en-US"/>
            </a:br>
            <a:r>
              <a:rPr lang="en-US"/>
              <a:t>If you enter a photo, you may put a rectangle with a gradient </a:t>
            </a:r>
            <a:br>
              <a:rPr lang="en-US"/>
            </a:br>
            <a:r>
              <a:rPr lang="en-US"/>
              <a:t>from template color to transparent before it.</a:t>
            </a:r>
          </a:p>
          <a:p>
            <a:pPr lvl="0" algn="ctr"/>
            <a:endParaRPr lang="en-US"/>
          </a:p>
          <a:p>
            <a:pPr lvl="0" algn="ctr"/>
            <a:endParaRPr lang="en-US"/>
          </a:p>
          <a:p>
            <a:pPr lvl="0" algn="ctr"/>
            <a:endParaRPr lang="en-US"/>
          </a:p>
          <a:p>
            <a:pPr lvl="0"/>
            <a:endParaRPr lang="de-DE"/>
          </a:p>
          <a:p>
            <a:pPr lvl="0"/>
            <a:endParaRPr lang="de-DE"/>
          </a:p>
          <a:p>
            <a:pPr lvl="0"/>
            <a:endParaRPr lang="de-DE"/>
          </a:p>
          <a:p>
            <a:pPr lvl="0"/>
            <a:endParaRPr lang="de-DE"/>
          </a:p>
        </p:txBody>
      </p:sp>
      <p:sp>
        <p:nvSpPr>
          <p:cNvPr id="23" name="TextBox 22">
            <a:extLst>
              <a:ext uri="{FF2B5EF4-FFF2-40B4-BE49-F238E27FC236}">
                <a16:creationId xmlns:a16="http://schemas.microsoft.com/office/drawing/2014/main" id="{55C688D7-E805-4776-8C0F-DBFCD5AB4BD1}"/>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
        <p:nvSpPr>
          <p:cNvPr id="16" name="Text Placeholder 6">
            <a:extLst>
              <a:ext uri="{FF2B5EF4-FFF2-40B4-BE49-F238E27FC236}">
                <a16:creationId xmlns:a16="http://schemas.microsoft.com/office/drawing/2014/main" id="{88B23A99-4AC5-4A26-B1A5-1B05C0015695}"/>
              </a:ext>
            </a:extLst>
          </p:cNvPr>
          <p:cNvSpPr>
            <a:spLocks noGrp="1"/>
          </p:cNvSpPr>
          <p:nvPr>
            <p:ph type="body" sz="quarter" idx="17"/>
          </p:nvPr>
        </p:nvSpPr>
        <p:spPr>
          <a:xfrm>
            <a:off x="16848001" y="3257600"/>
            <a:ext cx="6194214" cy="9077300"/>
          </a:xfrm>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200" smtClean="0">
                <a:solidFill>
                  <a:schemeClr val="bg1"/>
                </a:solidFill>
              </a:defRPr>
            </a:lvl4pPr>
            <a:lvl5pPr>
              <a:defRPr lang="en-US"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4564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ubtitle Blue Dar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782998-0D5C-4481-804E-01CC04A0CB70}"/>
              </a:ext>
            </a:extLst>
          </p:cNvPr>
          <p:cNvGraphicFramePr>
            <a:graphicFrameLocks noChangeAspect="1"/>
          </p:cNvGraphicFramePr>
          <p:nvPr userDrawn="1">
            <p:custDataLst>
              <p:tags r:id="rId1"/>
            </p:custDataLst>
            <p:extLst>
              <p:ext uri="{D42A27DB-BD31-4B8C-83A1-F6EECF244321}">
                <p14:modId xmlns:p14="http://schemas.microsoft.com/office/powerpoint/2010/main" val="374308948"/>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E6782998-0D5C-4481-804E-01CC04A0CB70}"/>
                          </a:ext>
                        </a:extLst>
                      </p:cNvPr>
                      <p:cNvPicPr/>
                      <p:nvPr/>
                    </p:nvPicPr>
                    <p:blipFill>
                      <a:blip r:embed="rId6"/>
                      <a:stretch>
                        <a:fillRect/>
                      </a:stretch>
                    </p:blipFill>
                    <p:spPr>
                      <a:xfrm>
                        <a:off x="3176" y="3176"/>
                        <a:ext cx="3176" cy="317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46270D4-B766-4552-A129-1D6DB4E666AD}"/>
              </a:ext>
            </a:extLst>
          </p:cNvPr>
          <p:cNvSpPr/>
          <p:nvPr userDrawn="1">
            <p:custDataLst>
              <p:tags r:id="rId2"/>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22B02C6E-B79A-48BC-B858-7F908FA7A942}"/>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5166E472-7F03-4595-8219-0CA22510C30A}"/>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7" name="Footer Placeholder 6">
            <a:extLst>
              <a:ext uri="{FF2B5EF4-FFF2-40B4-BE49-F238E27FC236}">
                <a16:creationId xmlns:a16="http://schemas.microsoft.com/office/drawing/2014/main" id="{710155C6-3EEC-484D-BD60-4BC6C274A786}"/>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A90ADEAA-8DDD-4E4E-A0A7-18769B69444E}"/>
              </a:ext>
            </a:extLst>
          </p:cNvPr>
          <p:cNvSpPr txBox="1"/>
          <p:nvPr userDrawn="1">
            <p:custDataLst>
              <p:tags r:id="rId3"/>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23720191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ubtitl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AD5E62-125B-401D-BACC-CA113F5CA980}"/>
              </a:ext>
            </a:extLst>
          </p:cNvPr>
          <p:cNvSpPr/>
          <p:nvPr userDrawn="1"/>
        </p:nvSpPr>
        <p:spPr>
          <a:xfrm>
            <a:off x="0" y="0"/>
            <a:ext cx="24384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8" name="Group 37">
            <a:extLst>
              <a:ext uri="{FF2B5EF4-FFF2-40B4-BE49-F238E27FC236}">
                <a16:creationId xmlns:a16="http://schemas.microsoft.com/office/drawing/2014/main" id="{8045CCAE-BD2B-495D-9881-0F2682E7F5DC}"/>
              </a:ext>
            </a:extLst>
          </p:cNvPr>
          <p:cNvGrpSpPr/>
          <p:nvPr userDrawn="1"/>
        </p:nvGrpSpPr>
        <p:grpSpPr>
          <a:xfrm>
            <a:off x="23002204" y="343147"/>
            <a:ext cx="838872" cy="776174"/>
            <a:chOff x="5481638" y="2859088"/>
            <a:chExt cx="1231900" cy="1139825"/>
          </a:xfrm>
          <a:solidFill>
            <a:schemeClr val="bg1"/>
          </a:solidFill>
        </p:grpSpPr>
        <p:sp>
          <p:nvSpPr>
            <p:cNvPr id="9" name="Freeform 320">
              <a:extLst>
                <a:ext uri="{FF2B5EF4-FFF2-40B4-BE49-F238E27FC236}">
                  <a16:creationId xmlns:a16="http://schemas.microsoft.com/office/drawing/2014/main" id="{6A17AE04-922A-4540-99C5-F8D62C3B08E0}"/>
                </a:ext>
              </a:extLst>
            </p:cNvPr>
            <p:cNvSpPr>
              <a:spLocks/>
            </p:cNvSpPr>
            <p:nvPr userDrawn="1"/>
          </p:nvSpPr>
          <p:spPr bwMode="auto">
            <a:xfrm>
              <a:off x="5481638" y="2859088"/>
              <a:ext cx="1203325" cy="1041400"/>
            </a:xfrm>
            <a:custGeom>
              <a:avLst/>
              <a:gdLst>
                <a:gd name="T0" fmla="*/ 229 w 281"/>
                <a:gd name="T1" fmla="*/ 105 h 243"/>
                <a:gd name="T2" fmla="*/ 186 w 281"/>
                <a:gd name="T3" fmla="*/ 141 h 243"/>
                <a:gd name="T4" fmla="*/ 154 w 281"/>
                <a:gd name="T5" fmla="*/ 194 h 243"/>
                <a:gd name="T6" fmla="*/ 112 w 281"/>
                <a:gd name="T7" fmla="*/ 233 h 243"/>
                <a:gd name="T8" fmla="*/ 53 w 281"/>
                <a:gd name="T9" fmla="*/ 236 h 243"/>
                <a:gd name="T10" fmla="*/ 0 w 281"/>
                <a:gd name="T11" fmla="*/ 159 h 243"/>
                <a:gd name="T12" fmla="*/ 153 w 281"/>
                <a:gd name="T13" fmla="*/ 0 h 243"/>
                <a:gd name="T14" fmla="*/ 153 w 281"/>
                <a:gd name="T15" fmla="*/ 0 h 243"/>
                <a:gd name="T16" fmla="*/ 160 w 281"/>
                <a:gd name="T17" fmla="*/ 3 h 243"/>
                <a:gd name="T18" fmla="*/ 237 w 281"/>
                <a:gd name="T19" fmla="*/ 51 h 243"/>
                <a:gd name="T20" fmla="*/ 281 w 281"/>
                <a:gd name="T21" fmla="*/ 118 h 243"/>
                <a:gd name="T22" fmla="*/ 229 w 281"/>
                <a:gd name="T23" fmla="*/ 10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43">
                  <a:moveTo>
                    <a:pt x="229" y="105"/>
                  </a:moveTo>
                  <a:cubicBezTo>
                    <a:pt x="210" y="109"/>
                    <a:pt x="196" y="125"/>
                    <a:pt x="186" y="141"/>
                  </a:cubicBezTo>
                  <a:cubicBezTo>
                    <a:pt x="175" y="159"/>
                    <a:pt x="166" y="177"/>
                    <a:pt x="154" y="194"/>
                  </a:cubicBezTo>
                  <a:cubicBezTo>
                    <a:pt x="143" y="211"/>
                    <a:pt x="130" y="225"/>
                    <a:pt x="112" y="233"/>
                  </a:cubicBezTo>
                  <a:cubicBezTo>
                    <a:pt x="93" y="242"/>
                    <a:pt x="72" y="243"/>
                    <a:pt x="53" y="236"/>
                  </a:cubicBezTo>
                  <a:cubicBezTo>
                    <a:pt x="21" y="224"/>
                    <a:pt x="0" y="192"/>
                    <a:pt x="0" y="159"/>
                  </a:cubicBezTo>
                  <a:cubicBezTo>
                    <a:pt x="0" y="72"/>
                    <a:pt x="119" y="42"/>
                    <a:pt x="153" y="0"/>
                  </a:cubicBezTo>
                  <a:cubicBezTo>
                    <a:pt x="153" y="0"/>
                    <a:pt x="153" y="0"/>
                    <a:pt x="153" y="0"/>
                  </a:cubicBezTo>
                  <a:cubicBezTo>
                    <a:pt x="155" y="1"/>
                    <a:pt x="158" y="2"/>
                    <a:pt x="160" y="3"/>
                  </a:cubicBezTo>
                  <a:cubicBezTo>
                    <a:pt x="188" y="15"/>
                    <a:pt x="214" y="30"/>
                    <a:pt x="237" y="51"/>
                  </a:cubicBezTo>
                  <a:cubicBezTo>
                    <a:pt x="258" y="70"/>
                    <a:pt x="273" y="92"/>
                    <a:pt x="281" y="118"/>
                  </a:cubicBezTo>
                  <a:cubicBezTo>
                    <a:pt x="268" y="105"/>
                    <a:pt x="247" y="100"/>
                    <a:pt x="229" y="105"/>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sp>
          <p:nvSpPr>
            <p:cNvPr id="10" name="Freeform 321">
              <a:extLst>
                <a:ext uri="{FF2B5EF4-FFF2-40B4-BE49-F238E27FC236}">
                  <a16:creationId xmlns:a16="http://schemas.microsoft.com/office/drawing/2014/main" id="{DF832F2C-D3A7-4DE5-96EA-08ADD488B23C}"/>
                </a:ext>
              </a:extLst>
            </p:cNvPr>
            <p:cNvSpPr>
              <a:spLocks/>
            </p:cNvSpPr>
            <p:nvPr userDrawn="1"/>
          </p:nvSpPr>
          <p:spPr bwMode="auto">
            <a:xfrm>
              <a:off x="5910263" y="3343275"/>
              <a:ext cx="803275" cy="655638"/>
            </a:xfrm>
            <a:custGeom>
              <a:avLst/>
              <a:gdLst>
                <a:gd name="T0" fmla="*/ 183 w 188"/>
                <a:gd name="T1" fmla="*/ 61 h 153"/>
                <a:gd name="T2" fmla="*/ 140 w 188"/>
                <a:gd name="T3" fmla="*/ 103 h 153"/>
                <a:gd name="T4" fmla="*/ 79 w 188"/>
                <a:gd name="T5" fmla="*/ 84 h 153"/>
                <a:gd name="T6" fmla="*/ 123 w 188"/>
                <a:gd name="T7" fmla="*/ 124 h 153"/>
                <a:gd name="T8" fmla="*/ 65 w 188"/>
                <a:gd name="T9" fmla="*/ 149 h 153"/>
                <a:gd name="T10" fmla="*/ 31 w 188"/>
                <a:gd name="T11" fmla="*/ 152 h 153"/>
                <a:gd name="T12" fmla="*/ 0 w 188"/>
                <a:gd name="T13" fmla="*/ 144 h 153"/>
                <a:gd name="T14" fmla="*/ 48 w 188"/>
                <a:gd name="T15" fmla="*/ 114 h 153"/>
                <a:gd name="T16" fmla="*/ 77 w 188"/>
                <a:gd name="T17" fmla="*/ 72 h 153"/>
                <a:gd name="T18" fmla="*/ 103 w 188"/>
                <a:gd name="T19" fmla="*/ 25 h 153"/>
                <a:gd name="T20" fmla="*/ 140 w 188"/>
                <a:gd name="T21" fmla="*/ 1 h 153"/>
                <a:gd name="T22" fmla="*/ 182 w 188"/>
                <a:gd name="T23" fmla="*/ 22 h 153"/>
                <a:gd name="T24" fmla="*/ 183 w 188"/>
                <a:gd name="T25"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3">
                  <a:moveTo>
                    <a:pt x="183" y="61"/>
                  </a:moveTo>
                  <a:cubicBezTo>
                    <a:pt x="177" y="81"/>
                    <a:pt x="160" y="97"/>
                    <a:pt x="140" y="103"/>
                  </a:cubicBezTo>
                  <a:cubicBezTo>
                    <a:pt x="117" y="109"/>
                    <a:pt x="94" y="102"/>
                    <a:pt x="79" y="84"/>
                  </a:cubicBezTo>
                  <a:cubicBezTo>
                    <a:pt x="80" y="108"/>
                    <a:pt x="99" y="124"/>
                    <a:pt x="123" y="124"/>
                  </a:cubicBezTo>
                  <a:cubicBezTo>
                    <a:pt x="108" y="139"/>
                    <a:pt x="86" y="146"/>
                    <a:pt x="65" y="149"/>
                  </a:cubicBezTo>
                  <a:cubicBezTo>
                    <a:pt x="54" y="151"/>
                    <a:pt x="42" y="153"/>
                    <a:pt x="31" y="152"/>
                  </a:cubicBezTo>
                  <a:cubicBezTo>
                    <a:pt x="21" y="152"/>
                    <a:pt x="9" y="150"/>
                    <a:pt x="0" y="144"/>
                  </a:cubicBezTo>
                  <a:cubicBezTo>
                    <a:pt x="19" y="139"/>
                    <a:pt x="35" y="128"/>
                    <a:pt x="48" y="114"/>
                  </a:cubicBezTo>
                  <a:cubicBezTo>
                    <a:pt x="60" y="101"/>
                    <a:pt x="69" y="87"/>
                    <a:pt x="77" y="72"/>
                  </a:cubicBezTo>
                  <a:cubicBezTo>
                    <a:pt x="85" y="56"/>
                    <a:pt x="92" y="39"/>
                    <a:pt x="103" y="25"/>
                  </a:cubicBezTo>
                  <a:cubicBezTo>
                    <a:pt x="112" y="12"/>
                    <a:pt x="124" y="2"/>
                    <a:pt x="140" y="1"/>
                  </a:cubicBezTo>
                  <a:cubicBezTo>
                    <a:pt x="157" y="0"/>
                    <a:pt x="174" y="7"/>
                    <a:pt x="182" y="22"/>
                  </a:cubicBezTo>
                  <a:cubicBezTo>
                    <a:pt x="188" y="35"/>
                    <a:pt x="187" y="48"/>
                    <a:pt x="183" y="61"/>
                  </a:cubicBezTo>
                </a:path>
              </a:pathLst>
            </a:custGeom>
            <a:grpFill/>
            <a:ln>
              <a:noFill/>
            </a:ln>
          </p:spPr>
          <p:txBody>
            <a:bodyPr vert="horz" wrap="square" lIns="91440" tIns="45720" rIns="91440" bIns="45720" numCol="1" anchor="t" anchorCtr="0" compatLnSpc="1">
              <a:prstTxWarp prst="textNoShape">
                <a:avLst/>
              </a:prstTxWarp>
            </a:bodyPr>
            <a:lstStyle/>
            <a:p>
              <a:endParaRPr lang="en-US" sz="2800"/>
            </a:p>
          </p:txBody>
        </p:sp>
      </p:grpSp>
      <p:sp>
        <p:nvSpPr>
          <p:cNvPr id="3" name="Date Placeholder 2">
            <a:extLst>
              <a:ext uri="{FF2B5EF4-FFF2-40B4-BE49-F238E27FC236}">
                <a16:creationId xmlns:a16="http://schemas.microsoft.com/office/drawing/2014/main" id="{793789B1-45FE-41D7-AB00-BF9FA7CBE232}"/>
              </a:ext>
            </a:extLst>
          </p:cNvPr>
          <p:cNvSpPr>
            <a:spLocks noGrp="1"/>
          </p:cNvSpPr>
          <p:nvPr>
            <p:ph type="dt" sz="half" idx="10"/>
          </p:nvPr>
        </p:nvSpPr>
        <p:spPr/>
        <p:txBody>
          <a:bodyPr/>
          <a:lstStyle>
            <a:lvl1pPr algn="r">
              <a:defRPr/>
            </a:lvl1pPr>
          </a:lstStyle>
          <a:p>
            <a:pPr>
              <a:spcBef>
                <a:spcPts val="2000"/>
              </a:spcBef>
            </a:pPr>
            <a:r>
              <a:rPr lang="en-US"/>
              <a:t>© Capgemini Invent 2020. All rights reserved.</a:t>
            </a:r>
          </a:p>
        </p:txBody>
      </p:sp>
      <p:sp>
        <p:nvSpPr>
          <p:cNvPr id="6" name="Slide Number Placeholder 5">
            <a:extLst>
              <a:ext uri="{FF2B5EF4-FFF2-40B4-BE49-F238E27FC236}">
                <a16:creationId xmlns:a16="http://schemas.microsoft.com/office/drawing/2014/main" id="{A01F3CCC-A7A2-43F4-B41C-6E884F53F29B}"/>
              </a:ext>
            </a:extLst>
          </p:cNvPr>
          <p:cNvSpPr>
            <a:spLocks noGrp="1"/>
          </p:cNvSpPr>
          <p:nvPr>
            <p:ph type="sldNum" sz="quarter" idx="12"/>
          </p:nvPr>
        </p:nvSpPr>
        <p:spPr/>
        <p:txBody>
          <a:bodyPr/>
          <a:lstStyle>
            <a:lvl1pPr algn="r">
              <a:defRPr/>
            </a:lvl1pPr>
          </a:lstStyle>
          <a:p>
            <a:fld id="{5D9A5160-6218-4E5A-B9E6-B93E3DAE377C}" type="slidenum">
              <a:rPr lang="en-US" smtClean="0"/>
              <a:pPr/>
              <a:t>‹#›</a:t>
            </a:fld>
            <a:endParaRPr lang="en-US"/>
          </a:p>
        </p:txBody>
      </p:sp>
      <p:sp>
        <p:nvSpPr>
          <p:cNvPr id="11" name="Title Placeholder 4">
            <a:extLst>
              <a:ext uri="{FF2B5EF4-FFF2-40B4-BE49-F238E27FC236}">
                <a16:creationId xmlns:a16="http://schemas.microsoft.com/office/drawing/2014/main" id="{8CCCBC14-D599-4EA7-9BC4-E710373F2D23}"/>
              </a:ext>
            </a:extLst>
          </p:cNvPr>
          <p:cNvSpPr>
            <a:spLocks noGrp="1"/>
          </p:cNvSpPr>
          <p:nvPr>
            <p:ph type="title"/>
          </p:nvPr>
        </p:nvSpPr>
        <p:spPr>
          <a:xfrm>
            <a:off x="1101727" y="13814"/>
            <a:ext cx="21747754" cy="2254600"/>
          </a:xfrm>
          <a:prstGeom prst="rect">
            <a:avLst/>
          </a:prstGeom>
        </p:spPr>
        <p:txBody>
          <a:bodyPr vert="horz" lIns="0" tIns="180000" rIns="0" bIns="0" rtlCol="0" anchor="t" anchorCtr="0">
            <a:noAutofit/>
          </a:bodyPr>
          <a:lstStyle>
            <a:lvl1pPr>
              <a:defRPr>
                <a:solidFill>
                  <a:schemeClr val="bg1"/>
                </a:solidFill>
              </a:defRPr>
            </a:lvl1pPr>
          </a:lstStyle>
          <a:p>
            <a:r>
              <a:rPr lang="en-US"/>
              <a:t>Click to edit Master title style</a:t>
            </a:r>
            <a:endParaRPr lang="de-DE"/>
          </a:p>
        </p:txBody>
      </p:sp>
      <p:sp>
        <p:nvSpPr>
          <p:cNvPr id="12" name="Text Placeholder 9">
            <a:extLst>
              <a:ext uri="{FF2B5EF4-FFF2-40B4-BE49-F238E27FC236}">
                <a16:creationId xmlns:a16="http://schemas.microsoft.com/office/drawing/2014/main" id="{C1949725-ACD2-44C4-85AF-10B39EC61473}"/>
              </a:ext>
            </a:extLst>
          </p:cNvPr>
          <p:cNvSpPr>
            <a:spLocks noGrp="1"/>
          </p:cNvSpPr>
          <p:nvPr>
            <p:ph type="body" sz="quarter" idx="15" hasCustomPrompt="1"/>
          </p:nvPr>
        </p:nvSpPr>
        <p:spPr>
          <a:xfrm>
            <a:off x="1100400" y="2251077"/>
            <a:ext cx="22181876" cy="492442"/>
          </a:xfrm>
        </p:spPr>
        <p:txBody>
          <a:bodyPr lIns="0">
            <a:spAutoFit/>
          </a:bodyPr>
          <a:lstStyle>
            <a:lvl1pPr>
              <a:defRPr sz="3200" b="1">
                <a:solidFill>
                  <a:schemeClr val="bg1"/>
                </a:solidFill>
                <a:latin typeface="+mn-lt"/>
              </a:defRPr>
            </a:lvl1pPr>
          </a:lstStyle>
          <a:p>
            <a:pPr lvl="0"/>
            <a:r>
              <a:rPr lang="en-US"/>
              <a:t>Click to edit Master text styles</a:t>
            </a:r>
          </a:p>
        </p:txBody>
      </p:sp>
      <p:sp>
        <p:nvSpPr>
          <p:cNvPr id="4" name="Footer Placeholder 3">
            <a:extLst>
              <a:ext uri="{FF2B5EF4-FFF2-40B4-BE49-F238E27FC236}">
                <a16:creationId xmlns:a16="http://schemas.microsoft.com/office/drawing/2014/main" id="{413328ED-0583-4621-B5D1-697E1C3F445B}"/>
              </a:ext>
            </a:extLst>
          </p:cNvPr>
          <p:cNvSpPr>
            <a:spLocks noGrp="1"/>
          </p:cNvSpPr>
          <p:nvPr>
            <p:ph type="ftr" sz="quarter" idx="16"/>
          </p:nvPr>
        </p:nvSpPr>
        <p:spPr/>
        <p:txBody>
          <a:bodyPr/>
          <a:lstStyle/>
          <a:p>
            <a:pPr>
              <a:spcBef>
                <a:spcPts val="2000"/>
              </a:spcBef>
            </a:pPr>
            <a:r>
              <a:rPr lang="en-US"/>
              <a:t>Presentation Title | Author | Date</a:t>
            </a:r>
          </a:p>
        </p:txBody>
      </p:sp>
      <p:sp>
        <p:nvSpPr>
          <p:cNvPr id="15" name="TextBox 14">
            <a:extLst>
              <a:ext uri="{FF2B5EF4-FFF2-40B4-BE49-F238E27FC236}">
                <a16:creationId xmlns:a16="http://schemas.microsoft.com/office/drawing/2014/main" id="{184F0420-9A84-41FB-A6AE-B98197D77AF1}"/>
              </a:ext>
            </a:extLst>
          </p:cNvPr>
          <p:cNvSpPr txBox="1"/>
          <p:nvPr userDrawn="1">
            <p:custDataLst>
              <p:tags r:id="rId1"/>
            </p:custDataLst>
          </p:nvPr>
        </p:nvSpPr>
        <p:spPr>
          <a:xfrm>
            <a:off x="16214220" y="13301323"/>
            <a:ext cx="2170466" cy="246221"/>
          </a:xfrm>
          <a:prstGeom prst="rect">
            <a:avLst/>
          </a:prstGeom>
          <a:noFill/>
        </p:spPr>
        <p:txBody>
          <a:bodyPr vert="horz" wrap="none" lIns="0" tIns="0" rIns="0" bIns="0" rtlCol="0" anchor="ctr" anchorCtr="0">
            <a:spAutoFit/>
          </a:bodyPr>
          <a:lstStyle/>
          <a:p>
            <a:pPr algn="r">
              <a:spcBef>
                <a:spcPts val="2000"/>
              </a:spcBef>
              <a:spcAft>
                <a:spcPts val="0"/>
              </a:spcAft>
            </a:pPr>
            <a:r>
              <a:rPr lang="en-GB" sz="1600" b="1">
                <a:solidFill>
                  <a:schemeClr val="bg1">
                    <a:lumMod val="65000"/>
                  </a:schemeClr>
                </a:solidFill>
                <a:cs typeface="Times New Roman" pitchFamily="18" charset="0"/>
              </a:rPr>
              <a:t>Company Confidential</a:t>
            </a:r>
            <a:endParaRPr lang="en-GB" sz="1600" b="1">
              <a:solidFill>
                <a:schemeClr val="bg1">
                  <a:lumMod val="65000"/>
                </a:schemeClr>
              </a:solidFill>
              <a:ea typeface="Times New Roman" pitchFamily="18" charset="0"/>
              <a:cs typeface="Times New Roman" pitchFamily="18" charset="0"/>
            </a:endParaRPr>
          </a:p>
        </p:txBody>
      </p:sp>
    </p:spTree>
    <p:extLst>
      <p:ext uri="{BB962C8B-B14F-4D97-AF65-F5344CB8AC3E}">
        <p14:creationId xmlns:p14="http://schemas.microsoft.com/office/powerpoint/2010/main" val="192230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3" Type="http://schemas.openxmlformats.org/officeDocument/2006/relationships/slideLayout" Target="../slideLayouts/slideLayout199.xml"/><Relationship Id="rId21" Type="http://schemas.openxmlformats.org/officeDocument/2006/relationships/theme" Target="../theme/theme10.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image" Target="../media/image14.emf"/><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oleObject" Target="../embeddings/oleObject85.bin"/><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tags" Target="../tags/tag29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tags" Target="../tags/tag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tags" Target="../tags/tag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tags" Target="../tags/tag1.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image" Target="../media/image2.emf"/><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oleObject" Target="../embeddings/oleObject1.bin"/><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8.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7.emf"/><Relationship Id="rId5" Type="http://schemas.openxmlformats.org/officeDocument/2006/relationships/oleObject" Target="../embeddings/oleObject36.bin"/><Relationship Id="rId4" Type="http://schemas.openxmlformats.org/officeDocument/2006/relationships/tags" Target="../tags/tag9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71.xml"/><Relationship Id="rId7" Type="http://schemas.openxmlformats.org/officeDocument/2006/relationships/oleObject" Target="../embeddings/oleObject37.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97.xml"/><Relationship Id="rId5" Type="http://schemas.openxmlformats.org/officeDocument/2006/relationships/theme" Target="../theme/theme5.xml"/><Relationship Id="rId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theme" Target="../theme/theme6.xml"/><Relationship Id="rId47" Type="http://schemas.openxmlformats.org/officeDocument/2006/relationships/image" Target="../media/image2.emf"/><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46" Type="http://schemas.openxmlformats.org/officeDocument/2006/relationships/oleObject" Target="../embeddings/oleObject1.bin"/><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45" Type="http://schemas.openxmlformats.org/officeDocument/2006/relationships/tags" Target="../tags/tag100.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4" Type="http://schemas.openxmlformats.org/officeDocument/2006/relationships/tags" Target="../tags/tag99.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tags" Target="../tags/tag9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9" Type="http://schemas.openxmlformats.org/officeDocument/2006/relationships/slideLayout" Target="../slideLayouts/slideLayout152.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42" Type="http://schemas.openxmlformats.org/officeDocument/2006/relationships/slideLayout" Target="../slideLayouts/slideLayout155.xml"/><Relationship Id="rId47" Type="http://schemas.openxmlformats.org/officeDocument/2006/relationships/tags" Target="../tags/tag193.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slideLayout" Target="../slideLayouts/slideLayout151.xml"/><Relationship Id="rId46" Type="http://schemas.openxmlformats.org/officeDocument/2006/relationships/tags" Target="../tags/tag192.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41" Type="http://schemas.openxmlformats.org/officeDocument/2006/relationships/slideLayout" Target="../slideLayouts/slideLayout154.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40" Type="http://schemas.openxmlformats.org/officeDocument/2006/relationships/slideLayout" Target="../slideLayouts/slideLayout153.xml"/><Relationship Id="rId45" Type="http://schemas.openxmlformats.org/officeDocument/2006/relationships/tags" Target="../tags/tag191.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49" Type="http://schemas.openxmlformats.org/officeDocument/2006/relationships/image" Target="../media/image2.emf"/><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4" Type="http://schemas.openxmlformats.org/officeDocument/2006/relationships/theme" Target="../theme/theme7.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43" Type="http://schemas.openxmlformats.org/officeDocument/2006/relationships/slideLayout" Target="../slideLayouts/slideLayout156.xml"/><Relationship Id="rId48" Type="http://schemas.openxmlformats.org/officeDocument/2006/relationships/oleObject" Target="../embeddings/oleObject38.bin"/><Relationship Id="rId8"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ags" Target="../tags/tag285.xml"/><Relationship Id="rId3" Type="http://schemas.openxmlformats.org/officeDocument/2006/relationships/slideLayout" Target="../slideLayouts/slideLayout159.xml"/><Relationship Id="rId21" Type="http://schemas.openxmlformats.org/officeDocument/2006/relationships/image" Target="../media/image19.png"/><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theme" Target="../theme/theme8.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image" Target="../media/image17.emf"/><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oleObject" Target="../embeddings/oleObject72.bin"/><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tags" Target="../tags/tag292.xml"/><Relationship Id="rId3" Type="http://schemas.openxmlformats.org/officeDocument/2006/relationships/slideLayout" Target="../slideLayouts/slideLayout175.xml"/><Relationship Id="rId21" Type="http://schemas.openxmlformats.org/officeDocument/2006/relationships/slideLayout" Target="../slideLayouts/slideLayout193.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theme" Target="../theme/theme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image" Target="../media/image18.png"/><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image" Target="../media/image17.emf"/><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oleObject" Target="../embeddings/oleObject7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215C2DA-4AF4-472E-BFED-538D9A1053F9}"/>
              </a:ext>
            </a:extLst>
          </p:cNvPr>
          <p:cNvCxnSpPr>
            <a:cxnSpLocks/>
          </p:cNvCxnSpPr>
          <p:nvPr userDrawn="1"/>
        </p:nvCxnSpPr>
        <p:spPr>
          <a:xfrm>
            <a:off x="-286205" y="1488636"/>
            <a:ext cx="23784682" cy="0"/>
          </a:xfrm>
          <a:prstGeom prst="line">
            <a:avLst/>
          </a:prstGeom>
          <a:ln w="12700">
            <a:solidFill>
              <a:schemeClr val="bg1">
                <a:lumMod val="65000"/>
              </a:schemeClr>
            </a:solidFill>
            <a:prstDash val="lgDash"/>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CE10680-D613-4BE6-88EB-216B4609E8C9}"/>
              </a:ext>
            </a:extLst>
          </p:cNvPr>
          <p:cNvPicPr>
            <a:picLocks noChangeAspect="1"/>
          </p:cNvPicPr>
          <p:nvPr userDrawn="1"/>
        </p:nvPicPr>
        <p:blipFill rotWithShape="1">
          <a:blip r:embed="rId14"/>
          <a:srcRect l="14845" t="80417" r="28906"/>
          <a:stretch/>
        </p:blipFill>
        <p:spPr>
          <a:xfrm rot="16200000">
            <a:off x="16182974" y="5514975"/>
            <a:ext cx="13716000" cy="2686050"/>
          </a:xfrm>
          <a:prstGeom prst="rect">
            <a:avLst/>
          </a:prstGeom>
        </p:spPr>
      </p:pic>
      <p:grpSp>
        <p:nvGrpSpPr>
          <p:cNvPr id="4" name="Group 3">
            <a:extLst>
              <a:ext uri="{FF2B5EF4-FFF2-40B4-BE49-F238E27FC236}">
                <a16:creationId xmlns:a16="http://schemas.microsoft.com/office/drawing/2014/main" id="{D853BBB5-EDB0-464F-A8B6-F03432067A59}"/>
              </a:ext>
            </a:extLst>
          </p:cNvPr>
          <p:cNvGrpSpPr/>
          <p:nvPr userDrawn="1"/>
        </p:nvGrpSpPr>
        <p:grpSpPr>
          <a:xfrm>
            <a:off x="599318" y="585678"/>
            <a:ext cx="1800000" cy="1800000"/>
            <a:chOff x="3868381" y="2506527"/>
            <a:chExt cx="900000" cy="900000"/>
          </a:xfrm>
        </p:grpSpPr>
        <p:pic>
          <p:nvPicPr>
            <p:cNvPr id="5" name="Picture 4">
              <a:extLst>
                <a:ext uri="{FF2B5EF4-FFF2-40B4-BE49-F238E27FC236}">
                  <a16:creationId xmlns:a16="http://schemas.microsoft.com/office/drawing/2014/main" id="{90287AB4-CD85-477E-8D7D-80CD3ABB8A9D}"/>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6" name="Oval 5">
              <a:extLst>
                <a:ext uri="{FF2B5EF4-FFF2-40B4-BE49-F238E27FC236}">
                  <a16:creationId xmlns:a16="http://schemas.microsoft.com/office/drawing/2014/main" id="{368A8F31-B635-43C0-B395-27BB54DA519B}"/>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1</a:t>
              </a:r>
            </a:p>
          </p:txBody>
        </p:sp>
      </p:grpSp>
      <p:grpSp>
        <p:nvGrpSpPr>
          <p:cNvPr id="7" name="Group 6">
            <a:extLst>
              <a:ext uri="{FF2B5EF4-FFF2-40B4-BE49-F238E27FC236}">
                <a16:creationId xmlns:a16="http://schemas.microsoft.com/office/drawing/2014/main" id="{00D621F6-72BB-4598-8554-29C4D0375C27}"/>
              </a:ext>
            </a:extLst>
          </p:cNvPr>
          <p:cNvGrpSpPr/>
          <p:nvPr userDrawn="1"/>
        </p:nvGrpSpPr>
        <p:grpSpPr>
          <a:xfrm>
            <a:off x="2988948" y="585678"/>
            <a:ext cx="1800000" cy="1800000"/>
            <a:chOff x="3868381" y="2506527"/>
            <a:chExt cx="900000" cy="900000"/>
          </a:xfrm>
        </p:grpSpPr>
        <p:pic>
          <p:nvPicPr>
            <p:cNvPr id="8" name="Picture 7">
              <a:extLst>
                <a:ext uri="{FF2B5EF4-FFF2-40B4-BE49-F238E27FC236}">
                  <a16:creationId xmlns:a16="http://schemas.microsoft.com/office/drawing/2014/main" id="{ABE0880A-7920-4F06-A48A-716D40AB6997}"/>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9" name="Oval 8">
              <a:extLst>
                <a:ext uri="{FF2B5EF4-FFF2-40B4-BE49-F238E27FC236}">
                  <a16:creationId xmlns:a16="http://schemas.microsoft.com/office/drawing/2014/main" id="{6C72C180-AFAB-4851-820C-9D5047622191}"/>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2</a:t>
              </a:r>
            </a:p>
          </p:txBody>
        </p:sp>
      </p:grpSp>
      <p:grpSp>
        <p:nvGrpSpPr>
          <p:cNvPr id="10" name="Group 9">
            <a:extLst>
              <a:ext uri="{FF2B5EF4-FFF2-40B4-BE49-F238E27FC236}">
                <a16:creationId xmlns:a16="http://schemas.microsoft.com/office/drawing/2014/main" id="{E4F18ECF-19C3-4132-BBBE-64B3A1AA7987}"/>
              </a:ext>
            </a:extLst>
          </p:cNvPr>
          <p:cNvGrpSpPr/>
          <p:nvPr userDrawn="1"/>
        </p:nvGrpSpPr>
        <p:grpSpPr>
          <a:xfrm>
            <a:off x="5378578" y="585678"/>
            <a:ext cx="1800000" cy="1800000"/>
            <a:chOff x="3868381" y="2506527"/>
            <a:chExt cx="900000" cy="900000"/>
          </a:xfrm>
        </p:grpSpPr>
        <p:pic>
          <p:nvPicPr>
            <p:cNvPr id="11" name="Picture 10">
              <a:extLst>
                <a:ext uri="{FF2B5EF4-FFF2-40B4-BE49-F238E27FC236}">
                  <a16:creationId xmlns:a16="http://schemas.microsoft.com/office/drawing/2014/main" id="{72FB0333-5382-45F6-A48B-A6FEDD8EEABD}"/>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12" name="Oval 11">
              <a:extLst>
                <a:ext uri="{FF2B5EF4-FFF2-40B4-BE49-F238E27FC236}">
                  <a16:creationId xmlns:a16="http://schemas.microsoft.com/office/drawing/2014/main" id="{0AD9A45F-84AC-4B87-A6EE-BCE6672B9325}"/>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3</a:t>
              </a:r>
            </a:p>
          </p:txBody>
        </p:sp>
      </p:grpSp>
      <p:grpSp>
        <p:nvGrpSpPr>
          <p:cNvPr id="13" name="Group 12">
            <a:extLst>
              <a:ext uri="{FF2B5EF4-FFF2-40B4-BE49-F238E27FC236}">
                <a16:creationId xmlns:a16="http://schemas.microsoft.com/office/drawing/2014/main" id="{C59537D7-F7BC-434C-B441-B6D205F19900}"/>
              </a:ext>
            </a:extLst>
          </p:cNvPr>
          <p:cNvGrpSpPr/>
          <p:nvPr userDrawn="1"/>
        </p:nvGrpSpPr>
        <p:grpSpPr>
          <a:xfrm>
            <a:off x="7768208" y="585678"/>
            <a:ext cx="1800000" cy="1800000"/>
            <a:chOff x="3868381" y="2506527"/>
            <a:chExt cx="900000" cy="900000"/>
          </a:xfrm>
        </p:grpSpPr>
        <p:pic>
          <p:nvPicPr>
            <p:cNvPr id="14" name="Picture 13">
              <a:extLst>
                <a:ext uri="{FF2B5EF4-FFF2-40B4-BE49-F238E27FC236}">
                  <a16:creationId xmlns:a16="http://schemas.microsoft.com/office/drawing/2014/main" id="{78B2A484-B136-427A-A3E4-199096D4B7C3}"/>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15" name="Oval 14">
              <a:extLst>
                <a:ext uri="{FF2B5EF4-FFF2-40B4-BE49-F238E27FC236}">
                  <a16:creationId xmlns:a16="http://schemas.microsoft.com/office/drawing/2014/main" id="{92B4CCE7-1424-4FEB-A0E4-F6364EFA6034}"/>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4</a:t>
              </a:r>
            </a:p>
          </p:txBody>
        </p:sp>
      </p:grpSp>
      <p:grpSp>
        <p:nvGrpSpPr>
          <p:cNvPr id="16" name="Group 15">
            <a:extLst>
              <a:ext uri="{FF2B5EF4-FFF2-40B4-BE49-F238E27FC236}">
                <a16:creationId xmlns:a16="http://schemas.microsoft.com/office/drawing/2014/main" id="{CF11D0C4-3DE3-4845-8E6A-81145BD49B7E}"/>
              </a:ext>
            </a:extLst>
          </p:cNvPr>
          <p:cNvGrpSpPr/>
          <p:nvPr userDrawn="1"/>
        </p:nvGrpSpPr>
        <p:grpSpPr>
          <a:xfrm>
            <a:off x="10157838" y="585678"/>
            <a:ext cx="1800000" cy="1800000"/>
            <a:chOff x="3868381" y="2506527"/>
            <a:chExt cx="900000" cy="900000"/>
          </a:xfrm>
        </p:grpSpPr>
        <p:pic>
          <p:nvPicPr>
            <p:cNvPr id="17" name="Picture 16">
              <a:extLst>
                <a:ext uri="{FF2B5EF4-FFF2-40B4-BE49-F238E27FC236}">
                  <a16:creationId xmlns:a16="http://schemas.microsoft.com/office/drawing/2014/main" id="{B3A97C62-AA89-4A31-B9D2-F679037635BD}"/>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18" name="Oval 17">
              <a:extLst>
                <a:ext uri="{FF2B5EF4-FFF2-40B4-BE49-F238E27FC236}">
                  <a16:creationId xmlns:a16="http://schemas.microsoft.com/office/drawing/2014/main" id="{0E57ECA4-53A6-4A5F-BC6B-7A1CEA5D6C36}"/>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5</a:t>
              </a:r>
            </a:p>
          </p:txBody>
        </p:sp>
      </p:grpSp>
      <p:grpSp>
        <p:nvGrpSpPr>
          <p:cNvPr id="19" name="Group 18">
            <a:extLst>
              <a:ext uri="{FF2B5EF4-FFF2-40B4-BE49-F238E27FC236}">
                <a16:creationId xmlns:a16="http://schemas.microsoft.com/office/drawing/2014/main" id="{7CC624A2-C774-4BFA-AF1F-9483E282CAAB}"/>
              </a:ext>
            </a:extLst>
          </p:cNvPr>
          <p:cNvGrpSpPr/>
          <p:nvPr userDrawn="1"/>
        </p:nvGrpSpPr>
        <p:grpSpPr>
          <a:xfrm>
            <a:off x="12547468" y="585678"/>
            <a:ext cx="1800000" cy="1800000"/>
            <a:chOff x="3868381" y="2506527"/>
            <a:chExt cx="900000" cy="900000"/>
          </a:xfrm>
        </p:grpSpPr>
        <p:pic>
          <p:nvPicPr>
            <p:cNvPr id="20" name="Picture 19">
              <a:extLst>
                <a:ext uri="{FF2B5EF4-FFF2-40B4-BE49-F238E27FC236}">
                  <a16:creationId xmlns:a16="http://schemas.microsoft.com/office/drawing/2014/main" id="{5C1553BA-74D1-4961-BD0A-DAD2A2889EF9}"/>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21" name="Oval 20">
              <a:extLst>
                <a:ext uri="{FF2B5EF4-FFF2-40B4-BE49-F238E27FC236}">
                  <a16:creationId xmlns:a16="http://schemas.microsoft.com/office/drawing/2014/main" id="{97F65018-C465-44FB-A4CE-9E7A3C51016F}"/>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6</a:t>
              </a:r>
            </a:p>
          </p:txBody>
        </p:sp>
      </p:grpSp>
      <p:grpSp>
        <p:nvGrpSpPr>
          <p:cNvPr id="22" name="Group 21">
            <a:extLst>
              <a:ext uri="{FF2B5EF4-FFF2-40B4-BE49-F238E27FC236}">
                <a16:creationId xmlns:a16="http://schemas.microsoft.com/office/drawing/2014/main" id="{3CE51935-1A66-4870-9C7B-65DE50AF7876}"/>
              </a:ext>
            </a:extLst>
          </p:cNvPr>
          <p:cNvGrpSpPr/>
          <p:nvPr userDrawn="1"/>
        </p:nvGrpSpPr>
        <p:grpSpPr>
          <a:xfrm>
            <a:off x="14937098" y="585678"/>
            <a:ext cx="1800000" cy="1800000"/>
            <a:chOff x="3868381" y="2506527"/>
            <a:chExt cx="900000" cy="900000"/>
          </a:xfrm>
        </p:grpSpPr>
        <p:pic>
          <p:nvPicPr>
            <p:cNvPr id="23" name="Picture 22">
              <a:extLst>
                <a:ext uri="{FF2B5EF4-FFF2-40B4-BE49-F238E27FC236}">
                  <a16:creationId xmlns:a16="http://schemas.microsoft.com/office/drawing/2014/main" id="{A6587C74-E748-4F0F-A92B-0DF22C83D7FF}"/>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24" name="Oval 23">
              <a:extLst>
                <a:ext uri="{FF2B5EF4-FFF2-40B4-BE49-F238E27FC236}">
                  <a16:creationId xmlns:a16="http://schemas.microsoft.com/office/drawing/2014/main" id="{A710E628-04AB-47C9-9643-93B29117F24B}"/>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7</a:t>
              </a:r>
            </a:p>
          </p:txBody>
        </p:sp>
      </p:grpSp>
      <p:grpSp>
        <p:nvGrpSpPr>
          <p:cNvPr id="26" name="Group 25">
            <a:extLst>
              <a:ext uri="{FF2B5EF4-FFF2-40B4-BE49-F238E27FC236}">
                <a16:creationId xmlns:a16="http://schemas.microsoft.com/office/drawing/2014/main" id="{CB8FB343-FE7B-484A-AB88-DEBB924D102D}"/>
              </a:ext>
            </a:extLst>
          </p:cNvPr>
          <p:cNvGrpSpPr/>
          <p:nvPr userDrawn="1"/>
        </p:nvGrpSpPr>
        <p:grpSpPr>
          <a:xfrm>
            <a:off x="17326728" y="585678"/>
            <a:ext cx="1800000" cy="1800000"/>
            <a:chOff x="3868381" y="2506527"/>
            <a:chExt cx="900000" cy="900000"/>
          </a:xfrm>
        </p:grpSpPr>
        <p:pic>
          <p:nvPicPr>
            <p:cNvPr id="27" name="Picture 26">
              <a:extLst>
                <a:ext uri="{FF2B5EF4-FFF2-40B4-BE49-F238E27FC236}">
                  <a16:creationId xmlns:a16="http://schemas.microsoft.com/office/drawing/2014/main" id="{5A96CF0E-F452-47B3-B14A-0E497886D185}"/>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28" name="Oval 27">
              <a:extLst>
                <a:ext uri="{FF2B5EF4-FFF2-40B4-BE49-F238E27FC236}">
                  <a16:creationId xmlns:a16="http://schemas.microsoft.com/office/drawing/2014/main" id="{F9D9A388-412B-4635-9D05-8B866E7267C8}"/>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8</a:t>
              </a:r>
            </a:p>
          </p:txBody>
        </p:sp>
      </p:grpSp>
      <p:grpSp>
        <p:nvGrpSpPr>
          <p:cNvPr id="29" name="Group 28">
            <a:extLst>
              <a:ext uri="{FF2B5EF4-FFF2-40B4-BE49-F238E27FC236}">
                <a16:creationId xmlns:a16="http://schemas.microsoft.com/office/drawing/2014/main" id="{C57F0EAA-4D26-4827-9A08-C097E22746A7}"/>
              </a:ext>
            </a:extLst>
          </p:cNvPr>
          <p:cNvGrpSpPr/>
          <p:nvPr userDrawn="1"/>
        </p:nvGrpSpPr>
        <p:grpSpPr>
          <a:xfrm>
            <a:off x="19716362" y="585678"/>
            <a:ext cx="1800000" cy="1800000"/>
            <a:chOff x="3868381" y="2506527"/>
            <a:chExt cx="900000" cy="900000"/>
          </a:xfrm>
        </p:grpSpPr>
        <p:pic>
          <p:nvPicPr>
            <p:cNvPr id="30" name="Picture 29">
              <a:extLst>
                <a:ext uri="{FF2B5EF4-FFF2-40B4-BE49-F238E27FC236}">
                  <a16:creationId xmlns:a16="http://schemas.microsoft.com/office/drawing/2014/main" id="{066496F1-1505-467F-94E6-0368E339B8E2}"/>
                </a:ext>
              </a:extLst>
            </p:cNvPr>
            <p:cNvPicPr>
              <a:picLocks noChangeAspect="1"/>
            </p:cNvPicPr>
            <p:nvPr/>
          </p:nvPicPr>
          <p:blipFill rotWithShape="1">
            <a:blip r:embed="rId14"/>
            <a:srcRect l="61779" t="77208" r="30840" b="9669"/>
            <a:stretch/>
          </p:blipFill>
          <p:spPr>
            <a:xfrm rot="16200000">
              <a:off x="3868381" y="2506527"/>
              <a:ext cx="900000" cy="900000"/>
            </a:xfrm>
            <a:custGeom>
              <a:avLst/>
              <a:gdLst>
                <a:gd name="connsiteX0" fmla="*/ 900000 w 900000"/>
                <a:gd name="connsiteY0" fmla="*/ 450000 h 900000"/>
                <a:gd name="connsiteX1" fmla="*/ 450000 w 900000"/>
                <a:gd name="connsiteY1" fmla="*/ 900000 h 900000"/>
                <a:gd name="connsiteX2" fmla="*/ 0 w 900000"/>
                <a:gd name="connsiteY2" fmla="*/ 450000 h 900000"/>
                <a:gd name="connsiteX3" fmla="*/ 450000 w 900000"/>
                <a:gd name="connsiteY3" fmla="*/ 0 h 900000"/>
                <a:gd name="connsiteX4" fmla="*/ 900000 w 900000"/>
                <a:gd name="connsiteY4" fmla="*/ 45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900000">
                  <a:moveTo>
                    <a:pt x="900000" y="450000"/>
                  </a:moveTo>
                  <a:cubicBezTo>
                    <a:pt x="900000" y="698528"/>
                    <a:pt x="698528" y="900000"/>
                    <a:pt x="450000" y="900000"/>
                  </a:cubicBezTo>
                  <a:cubicBezTo>
                    <a:pt x="201472" y="900000"/>
                    <a:pt x="0" y="698528"/>
                    <a:pt x="0" y="450000"/>
                  </a:cubicBezTo>
                  <a:cubicBezTo>
                    <a:pt x="0" y="201472"/>
                    <a:pt x="201472" y="0"/>
                    <a:pt x="450000" y="0"/>
                  </a:cubicBezTo>
                  <a:cubicBezTo>
                    <a:pt x="698528" y="0"/>
                    <a:pt x="900000" y="201472"/>
                    <a:pt x="900000" y="450000"/>
                  </a:cubicBezTo>
                  <a:close/>
                </a:path>
              </a:pathLst>
            </a:custGeom>
          </p:spPr>
        </p:pic>
        <p:sp>
          <p:nvSpPr>
            <p:cNvPr id="31" name="Oval 30">
              <a:extLst>
                <a:ext uri="{FF2B5EF4-FFF2-40B4-BE49-F238E27FC236}">
                  <a16:creationId xmlns:a16="http://schemas.microsoft.com/office/drawing/2014/main" id="{71494D79-4897-4D1D-948B-3F56BC4C3CC3}"/>
                </a:ext>
              </a:extLst>
            </p:cNvPr>
            <p:cNvSpPr/>
            <p:nvPr/>
          </p:nvSpPr>
          <p:spPr>
            <a:xfrm>
              <a:off x="3868381" y="2506527"/>
              <a:ext cx="900000" cy="900000"/>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9600" dirty="0">
                  <a:latin typeface="Verdana" panose="020B0604030504040204" pitchFamily="34" charset="0"/>
                  <a:ea typeface="Verdana" panose="020B0604030504040204" pitchFamily="34" charset="0"/>
                  <a:cs typeface="Verdana" panose="020B0604030504040204" pitchFamily="34" charset="0"/>
                </a:rPr>
                <a:t>9</a:t>
              </a:r>
            </a:p>
          </p:txBody>
        </p:sp>
      </p:grpSp>
      <p:grpSp>
        <p:nvGrpSpPr>
          <p:cNvPr id="33" name="Group 32">
            <a:extLst>
              <a:ext uri="{FF2B5EF4-FFF2-40B4-BE49-F238E27FC236}">
                <a16:creationId xmlns:a16="http://schemas.microsoft.com/office/drawing/2014/main" id="{6B15FBE0-2B30-496A-902A-30E008B6A404}"/>
              </a:ext>
            </a:extLst>
          </p:cNvPr>
          <p:cNvGrpSpPr/>
          <p:nvPr userDrawn="1"/>
        </p:nvGrpSpPr>
        <p:grpSpPr>
          <a:xfrm>
            <a:off x="22503764" y="2170493"/>
            <a:ext cx="1708220" cy="10090368"/>
            <a:chOff x="11251882" y="1085246"/>
            <a:chExt cx="854110" cy="5045184"/>
          </a:xfrm>
        </p:grpSpPr>
        <p:sp>
          <p:nvSpPr>
            <p:cNvPr id="34" name="TextBox 33">
              <a:extLst>
                <a:ext uri="{FF2B5EF4-FFF2-40B4-BE49-F238E27FC236}">
                  <a16:creationId xmlns:a16="http://schemas.microsoft.com/office/drawing/2014/main" id="{55A61C9D-2924-4754-A00D-C0A2F4CF744B}"/>
                </a:ext>
              </a:extLst>
            </p:cNvPr>
            <p:cNvSpPr txBox="1"/>
            <p:nvPr/>
          </p:nvSpPr>
          <p:spPr>
            <a:xfrm rot="5400000">
              <a:off x="10421510" y="3457128"/>
              <a:ext cx="3076575" cy="292388"/>
            </a:xfrm>
            <a:prstGeom prst="rect">
              <a:avLst/>
            </a:prstGeom>
            <a:noFill/>
          </p:spPr>
          <p:txBody>
            <a:bodyPr wrap="square" rtlCol="0">
              <a:spAutoFit/>
            </a:bodyPr>
            <a:lstStyle/>
            <a:p>
              <a:pPr algn="ctr"/>
              <a:r>
                <a:rPr lang="sv-SE" sz="3200" dirty="0">
                  <a:solidFill>
                    <a:schemeClr val="bg1"/>
                  </a:solidFill>
                  <a:latin typeface="Verdana" panose="020B0604030504040204" pitchFamily="34" charset="0"/>
                  <a:ea typeface="Verdana" panose="020B0604030504040204" pitchFamily="34" charset="0"/>
                  <a:cs typeface="Verdana" panose="020B0604030504040204" pitchFamily="34" charset="0"/>
                </a:rPr>
                <a:t>WOMEN’S SUMMIT</a:t>
              </a:r>
            </a:p>
          </p:txBody>
        </p:sp>
        <p:grpSp>
          <p:nvGrpSpPr>
            <p:cNvPr id="35" name="Group 34">
              <a:extLst>
                <a:ext uri="{FF2B5EF4-FFF2-40B4-BE49-F238E27FC236}">
                  <a16:creationId xmlns:a16="http://schemas.microsoft.com/office/drawing/2014/main" id="{328A0D28-1C2E-4DD2-A464-5FCDB3A8137F}"/>
                </a:ext>
              </a:extLst>
            </p:cNvPr>
            <p:cNvGrpSpPr/>
            <p:nvPr/>
          </p:nvGrpSpPr>
          <p:grpSpPr>
            <a:xfrm>
              <a:off x="11251882" y="1085246"/>
              <a:ext cx="537210" cy="5045184"/>
              <a:chOff x="11297578" y="1085246"/>
              <a:chExt cx="537210" cy="5045184"/>
            </a:xfrm>
          </p:grpSpPr>
          <p:sp>
            <p:nvSpPr>
              <p:cNvPr id="36" name="TextBox 35">
                <a:extLst>
                  <a:ext uri="{FF2B5EF4-FFF2-40B4-BE49-F238E27FC236}">
                    <a16:creationId xmlns:a16="http://schemas.microsoft.com/office/drawing/2014/main" id="{CC7BE9DC-EEC4-4E9C-B4C3-5A3EA1C6A6CA}"/>
                  </a:ext>
                </a:extLst>
              </p:cNvPr>
              <p:cNvSpPr txBox="1"/>
              <p:nvPr/>
            </p:nvSpPr>
            <p:spPr>
              <a:xfrm rot="5400000">
                <a:off x="9048104" y="3395574"/>
                <a:ext cx="5036155" cy="415499"/>
              </a:xfrm>
              <a:prstGeom prst="rect">
                <a:avLst/>
              </a:prstGeom>
              <a:noFill/>
            </p:spPr>
            <p:txBody>
              <a:bodyPr wrap="square" rtlCol="0">
                <a:spAutoFit/>
              </a:bodyPr>
              <a:lstStyle/>
              <a:p>
                <a:pPr algn="ctr">
                  <a:spcBef>
                    <a:spcPts val="2400"/>
                  </a:spcBef>
                </a:pPr>
                <a:r>
                  <a:rPr lang="sv-SE" sz="4800" dirty="0">
                    <a:solidFill>
                      <a:schemeClr val="bg1"/>
                    </a:solidFill>
                    <a:latin typeface="Verdana" panose="020B0604030504040204" pitchFamily="34" charset="0"/>
                    <a:ea typeface="Verdana" panose="020B0604030504040204" pitchFamily="34" charset="0"/>
                    <a:cs typeface="Verdana" panose="020B0604030504040204" pitchFamily="34" charset="0"/>
                  </a:rPr>
                  <a:t>RELEASE THE FULL POTENTIAL</a:t>
                </a:r>
              </a:p>
            </p:txBody>
          </p:sp>
          <p:cxnSp>
            <p:nvCxnSpPr>
              <p:cNvPr id="37" name="Straight Connector 36">
                <a:extLst>
                  <a:ext uri="{FF2B5EF4-FFF2-40B4-BE49-F238E27FC236}">
                    <a16:creationId xmlns:a16="http://schemas.microsoft.com/office/drawing/2014/main" id="{07C99005-354C-4D4B-A248-21A68C2CB577}"/>
                  </a:ext>
                </a:extLst>
              </p:cNvPr>
              <p:cNvCxnSpPr>
                <a:cxnSpLocks/>
              </p:cNvCxnSpPr>
              <p:nvPr/>
            </p:nvCxnSpPr>
            <p:spPr>
              <a:xfrm>
                <a:off x="11297578" y="1198430"/>
                <a:ext cx="0" cy="49320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F3FC7ED-F7A5-4171-85CC-ADF83C4DFA57}"/>
                  </a:ext>
                </a:extLst>
              </p:cNvPr>
              <p:cNvCxnSpPr>
                <a:cxnSpLocks/>
              </p:cNvCxnSpPr>
              <p:nvPr/>
            </p:nvCxnSpPr>
            <p:spPr>
              <a:xfrm>
                <a:off x="11834788" y="1192839"/>
                <a:ext cx="0" cy="48960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1" name="Title Placeholder 1">
            <a:extLst>
              <a:ext uri="{FF2B5EF4-FFF2-40B4-BE49-F238E27FC236}">
                <a16:creationId xmlns:a16="http://schemas.microsoft.com/office/drawing/2014/main" id="{35BE8C3F-7C26-4FE8-8DF8-D6CEC1657457}"/>
              </a:ext>
            </a:extLst>
          </p:cNvPr>
          <p:cNvSpPr>
            <a:spLocks noGrp="1"/>
          </p:cNvSpPr>
          <p:nvPr>
            <p:ph type="title"/>
          </p:nvPr>
        </p:nvSpPr>
        <p:spPr>
          <a:xfrm>
            <a:off x="1283314" y="5002652"/>
            <a:ext cx="17843416" cy="1660280"/>
          </a:xfrm>
          <a:prstGeom prst="rect">
            <a:avLst/>
          </a:prstGeom>
        </p:spPr>
        <p:txBody>
          <a:bodyPr vert="horz" lIns="91440" tIns="45720" rIns="91440" bIns="45720" rtlCol="0" anchor="ctr">
            <a:noAutofit/>
          </a:bodyPr>
          <a:lstStyle/>
          <a:p>
            <a:pPr>
              <a:spcBef>
                <a:spcPts val="1200"/>
              </a:spcBef>
            </a:pPr>
            <a:r>
              <a:rPr lang="sv-SE" sz="12000" dirty="0">
                <a:solidFill>
                  <a:srgbClr val="012B4E"/>
                </a:solidFill>
                <a:latin typeface="Verdana" panose="020B0604030504040204" pitchFamily="34" charset="0"/>
                <a:ea typeface="Verdana" panose="020B0604030504040204" pitchFamily="34" charset="0"/>
                <a:cs typeface="Verdana" panose="020B0604030504040204" pitchFamily="34" charset="0"/>
              </a:rPr>
              <a:t>TITLE</a:t>
            </a:r>
          </a:p>
        </p:txBody>
      </p:sp>
      <p:sp>
        <p:nvSpPr>
          <p:cNvPr id="42" name="Text Placeholder 2">
            <a:extLst>
              <a:ext uri="{FF2B5EF4-FFF2-40B4-BE49-F238E27FC236}">
                <a16:creationId xmlns:a16="http://schemas.microsoft.com/office/drawing/2014/main" id="{B9A1E7F5-6A2F-4E59-ACD6-F961933D55C5}"/>
              </a:ext>
            </a:extLst>
          </p:cNvPr>
          <p:cNvSpPr>
            <a:spLocks noGrp="1"/>
          </p:cNvSpPr>
          <p:nvPr>
            <p:ph type="body" idx="1"/>
          </p:nvPr>
        </p:nvSpPr>
        <p:spPr>
          <a:xfrm>
            <a:off x="1283315" y="6662931"/>
            <a:ext cx="17843414" cy="5690994"/>
          </a:xfrm>
          <a:prstGeom prst="rect">
            <a:avLst/>
          </a:prstGeom>
        </p:spPr>
        <p:txBody>
          <a:bodyPr vert="horz" lIns="91440" tIns="45720" rIns="91440" bIns="45720" rtlCol="0">
            <a:normAutofit/>
          </a:bodyPr>
          <a:lstStyle/>
          <a:p>
            <a:pPr lvl="0"/>
            <a:r>
              <a:rPr lang="en-US" dirty="0"/>
              <a:t>Presenter(s)</a:t>
            </a:r>
            <a:endParaRPr lang="sv-SE" dirty="0"/>
          </a:p>
        </p:txBody>
      </p:sp>
    </p:spTree>
    <p:extLst>
      <p:ext uri="{BB962C8B-B14F-4D97-AF65-F5344CB8AC3E}">
        <p14:creationId xmlns:p14="http://schemas.microsoft.com/office/powerpoint/2010/main" val="18317900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1219170" rtl="0" eaLnBrk="1" latinLnBrk="0" hangingPunct="1">
        <a:spcBef>
          <a:spcPts val="2400"/>
        </a:spcBef>
        <a:buNone/>
        <a:defRPr sz="10800" kern="1200">
          <a:solidFill>
            <a:schemeClr val="tx1"/>
          </a:solidFill>
          <a:latin typeface="+mj-lt"/>
          <a:ea typeface="+mj-ea"/>
          <a:cs typeface="+mj-cs"/>
        </a:defRPr>
      </a:lvl1pPr>
    </p:titleStyle>
    <p:bodyStyle>
      <a:lvl1pPr marL="0" indent="0" algn="l" defTabSz="1219170" rtl="0" eaLnBrk="1" latinLnBrk="0" hangingPunct="1">
        <a:spcBef>
          <a:spcPct val="20000"/>
        </a:spcBef>
        <a:buFont typeface="Arial"/>
        <a:buNone/>
        <a:defRPr sz="5600" kern="1200">
          <a:solidFill>
            <a:srgbClr val="003865"/>
          </a:solidFill>
          <a:latin typeface="Verdana" panose="020B0604030504040204" pitchFamily="34" charset="0"/>
          <a:ea typeface="Verdana" panose="020B0604030504040204" pitchFamily="34" charset="0"/>
          <a:cs typeface="Verdana" panose="020B0604030504040204" pitchFamily="34" charset="0"/>
        </a:defRPr>
      </a:lvl1pPr>
      <a:lvl2pPr marL="1981150" indent="-761980" algn="l" defTabSz="1219170" rtl="0" eaLnBrk="1" latinLnBrk="0" hangingPunct="1">
        <a:spcBef>
          <a:spcPct val="20000"/>
        </a:spcBef>
        <a:buFont typeface="Arial"/>
        <a:buChar char="–"/>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a:solidFill>
            <a:schemeClr val="tx1"/>
          </a:solidFill>
          <a:latin typeface="+mn-lt"/>
          <a:ea typeface="+mn-ea"/>
          <a:cs typeface="+mn-cs"/>
        </a:defRPr>
      </a:lvl3pPr>
      <a:lvl4pPr marL="4267094" indent="-609584" algn="l" defTabSz="1219170" rtl="0" eaLnBrk="1" latinLnBrk="0" hangingPunct="1">
        <a:spcBef>
          <a:spcPct val="20000"/>
        </a:spcBef>
        <a:buFont typeface="Arial"/>
        <a:buChar char="–"/>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2"/>
            </p:custDataLst>
            <p:extLst>
              <p:ext uri="{D42A27DB-BD31-4B8C-83A1-F6EECF244321}">
                <p14:modId xmlns:p14="http://schemas.microsoft.com/office/powerpoint/2010/main" val="1729736667"/>
              </p:ext>
            </p:extLst>
          </p:nvPr>
        </p:nvGraphicFramePr>
        <p:xfrm>
          <a:off x="3175" y="3177"/>
          <a:ext cx="3174" cy="31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1" name="Object 20"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75" y="3177"/>
                        <a:ext cx="3174" cy="3174"/>
                      </a:xfrm>
                      <a:prstGeom prst="rect">
                        <a:avLst/>
                      </a:prstGeom>
                      <a:noFill/>
                    </p:spPr>
                  </p:pic>
                </p:oleObj>
              </mc:Fallback>
            </mc:AlternateContent>
          </a:graphicData>
        </a:graphic>
      </p:graphicFrame>
      <p:sp>
        <p:nvSpPr>
          <p:cNvPr id="4" name="Text Placeholder 1"/>
          <p:cNvSpPr>
            <a:spLocks noGrp="1"/>
          </p:cNvSpPr>
          <p:nvPr>
            <p:ph type="body" idx="1"/>
          </p:nvPr>
        </p:nvSpPr>
        <p:spPr>
          <a:xfrm>
            <a:off x="809626" y="2654301"/>
            <a:ext cx="22753760" cy="10271126"/>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Placeholder 1"/>
          <p:cNvSpPr>
            <a:spLocks noGrp="1"/>
          </p:cNvSpPr>
          <p:nvPr>
            <p:ph type="title"/>
          </p:nvPr>
        </p:nvSpPr>
        <p:spPr>
          <a:xfrm>
            <a:off x="809626" y="776377"/>
            <a:ext cx="21895544" cy="1433422"/>
          </a:xfrm>
          <a:prstGeom prst="rect">
            <a:avLst/>
          </a:prstGeom>
        </p:spPr>
        <p:txBody>
          <a:bodyPr vert="horz" lIns="0" tIns="0" rIns="0" bIns="0" rtlCol="0" anchor="b">
            <a:noAutofit/>
          </a:bodyPr>
          <a:lstStyle/>
          <a:p>
            <a:pPr marL="0" marR="0" lvl="0" indent="0" algn="l" defTabSz="1828800" rtl="0" eaLnBrk="1" fontAlgn="auto" latinLnBrk="0" hangingPunct="1">
              <a:lnSpc>
                <a:spcPct val="90000"/>
              </a:lnSpc>
              <a:spcBef>
                <a:spcPct val="0"/>
              </a:spcBef>
              <a:spcAft>
                <a:spcPts val="0"/>
              </a:spcAft>
              <a:buClrTx/>
              <a:buSzTx/>
              <a:buFontTx/>
              <a:buNone/>
              <a:tabLst/>
              <a:defRPr/>
            </a:pPr>
            <a:r>
              <a:rPr lang="fr-FR"/>
              <a:t>CLICK TO INSERT TITLE</a:t>
            </a:r>
            <a:endParaRPr lang="en-US"/>
          </a:p>
        </p:txBody>
      </p:sp>
      <p:grpSp>
        <p:nvGrpSpPr>
          <p:cNvPr id="3" name="Group 2">
            <a:extLst>
              <a:ext uri="{FF2B5EF4-FFF2-40B4-BE49-F238E27FC236}">
                <a16:creationId xmlns:a16="http://schemas.microsoft.com/office/drawing/2014/main" id="{7D254FA0-1CD0-4186-9223-F354145FAE6C}"/>
              </a:ext>
            </a:extLst>
          </p:cNvPr>
          <p:cNvGrpSpPr/>
          <p:nvPr userDrawn="1"/>
        </p:nvGrpSpPr>
        <p:grpSpPr>
          <a:xfrm>
            <a:off x="24591782" y="3318"/>
            <a:ext cx="720000" cy="4138332"/>
            <a:chOff x="12498114" y="115959"/>
            <a:chExt cx="360000" cy="2069166"/>
          </a:xfrm>
        </p:grpSpPr>
        <p:sp>
          <p:nvSpPr>
            <p:cNvPr id="11" name="Rectangle 10">
              <a:extLst>
                <a:ext uri="{FF2B5EF4-FFF2-40B4-BE49-F238E27FC236}">
                  <a16:creationId xmlns:a16="http://schemas.microsoft.com/office/drawing/2014/main" id="{EF1244FD-1856-4971-9A73-AD6DF3F42A90}"/>
                </a:ext>
              </a:extLst>
            </p:cNvPr>
            <p:cNvSpPr/>
            <p:nvPr/>
          </p:nvSpPr>
          <p:spPr>
            <a:xfrm>
              <a:off x="12498114" y="115959"/>
              <a:ext cx="360000" cy="4068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1400">
                  <a:latin typeface="Ubuntu" panose="020B0504030602030204" pitchFamily="34" charset="0"/>
                </a:rPr>
                <a:t>1</a:t>
              </a:r>
            </a:p>
            <a:p>
              <a:pPr algn="ctr">
                <a:lnSpc>
                  <a:spcPct val="90000"/>
                </a:lnSpc>
                <a:spcAft>
                  <a:spcPts val="0"/>
                </a:spcAft>
              </a:pPr>
              <a:r>
                <a:rPr lang="en-GB" sz="1400">
                  <a:latin typeface="Ubuntu" panose="020B0504030602030204" pitchFamily="34" charset="0"/>
                </a:rPr>
                <a:t>112</a:t>
              </a:r>
            </a:p>
            <a:p>
              <a:pPr algn="ctr">
                <a:lnSpc>
                  <a:spcPct val="90000"/>
                </a:lnSpc>
                <a:spcAft>
                  <a:spcPts val="0"/>
                </a:spcAft>
              </a:pPr>
              <a:r>
                <a:rPr lang="en-GB" sz="1400">
                  <a:latin typeface="Ubuntu" panose="020B0504030602030204" pitchFamily="34" charset="0"/>
                </a:rPr>
                <a:t>173</a:t>
              </a:r>
            </a:p>
          </p:txBody>
        </p:sp>
        <p:sp>
          <p:nvSpPr>
            <p:cNvPr id="12" name="Rectangle 11">
              <a:extLst>
                <a:ext uri="{FF2B5EF4-FFF2-40B4-BE49-F238E27FC236}">
                  <a16:creationId xmlns:a16="http://schemas.microsoft.com/office/drawing/2014/main" id="{22B40C78-6F20-4C95-AB26-B29FEC0FF747}"/>
                </a:ext>
              </a:extLst>
            </p:cNvPr>
            <p:cNvSpPr/>
            <p:nvPr/>
          </p:nvSpPr>
          <p:spPr>
            <a:xfrm>
              <a:off x="12498114" y="533371"/>
              <a:ext cx="360000" cy="40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1400">
                  <a:solidFill>
                    <a:schemeClr val="tx1"/>
                  </a:solidFill>
                  <a:latin typeface="Ubuntu" panose="020B0504030602030204" pitchFamily="34" charset="0"/>
                </a:rPr>
                <a:t>18</a:t>
              </a:r>
            </a:p>
            <a:p>
              <a:pPr algn="ctr">
                <a:lnSpc>
                  <a:spcPct val="90000"/>
                </a:lnSpc>
                <a:spcAft>
                  <a:spcPts val="0"/>
                </a:spcAft>
              </a:pPr>
              <a:r>
                <a:rPr lang="en-GB" sz="1400">
                  <a:solidFill>
                    <a:schemeClr val="tx1"/>
                  </a:solidFill>
                  <a:latin typeface="Ubuntu" panose="020B0504030602030204" pitchFamily="34" charset="0"/>
                </a:rPr>
                <a:t>171</a:t>
              </a:r>
            </a:p>
            <a:p>
              <a:pPr algn="ctr">
                <a:lnSpc>
                  <a:spcPct val="90000"/>
                </a:lnSpc>
                <a:spcAft>
                  <a:spcPts val="0"/>
                </a:spcAft>
              </a:pPr>
              <a:r>
                <a:rPr lang="en-GB" sz="1400">
                  <a:solidFill>
                    <a:schemeClr val="tx1"/>
                  </a:solidFill>
                  <a:latin typeface="Ubuntu" panose="020B0504030602030204" pitchFamily="34" charset="0"/>
                </a:rPr>
                <a:t>219</a:t>
              </a:r>
            </a:p>
          </p:txBody>
        </p:sp>
        <p:sp>
          <p:nvSpPr>
            <p:cNvPr id="13" name="Rectangle 12">
              <a:extLst>
                <a:ext uri="{FF2B5EF4-FFF2-40B4-BE49-F238E27FC236}">
                  <a16:creationId xmlns:a16="http://schemas.microsoft.com/office/drawing/2014/main" id="{1AED4E7D-39CE-49AE-9D4C-16EA940CBE5F}"/>
                </a:ext>
              </a:extLst>
            </p:cNvPr>
            <p:cNvSpPr/>
            <p:nvPr/>
          </p:nvSpPr>
          <p:spPr>
            <a:xfrm>
              <a:off x="12498114" y="950783"/>
              <a:ext cx="360000" cy="4068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1400">
                  <a:latin typeface="Ubuntu" panose="020B0504030602030204" pitchFamily="34" charset="0"/>
                </a:rPr>
                <a:t>43</a:t>
              </a:r>
            </a:p>
            <a:p>
              <a:pPr algn="ctr">
                <a:lnSpc>
                  <a:spcPct val="90000"/>
                </a:lnSpc>
                <a:spcAft>
                  <a:spcPts val="0"/>
                </a:spcAft>
              </a:pPr>
              <a:r>
                <a:rPr lang="en-GB" sz="1400">
                  <a:latin typeface="Ubuntu" panose="020B0504030602030204" pitchFamily="34" charset="0"/>
                </a:rPr>
                <a:t>10</a:t>
              </a:r>
            </a:p>
            <a:p>
              <a:pPr algn="ctr">
                <a:lnSpc>
                  <a:spcPct val="90000"/>
                </a:lnSpc>
                <a:spcAft>
                  <a:spcPts val="0"/>
                </a:spcAft>
              </a:pPr>
              <a:r>
                <a:rPr lang="en-GB" sz="1400">
                  <a:latin typeface="Ubuntu" panose="020B0504030602030204" pitchFamily="34" charset="0"/>
                </a:rPr>
                <a:t>61</a:t>
              </a:r>
            </a:p>
          </p:txBody>
        </p:sp>
        <p:sp>
          <p:nvSpPr>
            <p:cNvPr id="14" name="Rectangle 13">
              <a:extLst>
                <a:ext uri="{FF2B5EF4-FFF2-40B4-BE49-F238E27FC236}">
                  <a16:creationId xmlns:a16="http://schemas.microsoft.com/office/drawing/2014/main" id="{392DC803-B0F7-4D0E-81CA-9DDCB14FA42C}"/>
                </a:ext>
              </a:extLst>
            </p:cNvPr>
            <p:cNvSpPr/>
            <p:nvPr/>
          </p:nvSpPr>
          <p:spPr>
            <a:xfrm>
              <a:off x="12498114" y="1364202"/>
              <a:ext cx="360000" cy="406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1400">
                  <a:latin typeface="Ubuntu" panose="020B0504030602030204" pitchFamily="34" charset="0"/>
                </a:rPr>
                <a:t>39</a:t>
              </a:r>
            </a:p>
            <a:p>
              <a:pPr algn="ctr">
                <a:lnSpc>
                  <a:spcPct val="90000"/>
                </a:lnSpc>
                <a:spcAft>
                  <a:spcPts val="0"/>
                </a:spcAft>
              </a:pPr>
              <a:r>
                <a:rPr lang="en-GB" sz="1400">
                  <a:latin typeface="Ubuntu" panose="020B0504030602030204" pitchFamily="34" charset="0"/>
                </a:rPr>
                <a:t>41</a:t>
              </a:r>
            </a:p>
            <a:p>
              <a:pPr algn="ctr">
                <a:lnSpc>
                  <a:spcPct val="90000"/>
                </a:lnSpc>
                <a:spcAft>
                  <a:spcPts val="0"/>
                </a:spcAft>
              </a:pPr>
              <a:r>
                <a:rPr lang="en-GB" sz="1400">
                  <a:latin typeface="Ubuntu" panose="020B0504030602030204" pitchFamily="34" charset="0"/>
                </a:rPr>
                <a:t>54</a:t>
              </a:r>
            </a:p>
          </p:txBody>
        </p:sp>
        <p:sp>
          <p:nvSpPr>
            <p:cNvPr id="63" name="Rectangle 62">
              <a:extLst>
                <a:ext uri="{FF2B5EF4-FFF2-40B4-BE49-F238E27FC236}">
                  <a16:creationId xmlns:a16="http://schemas.microsoft.com/office/drawing/2014/main" id="{B60470E2-9B98-4C49-AC1B-A56CD2EB54B9}"/>
                </a:ext>
              </a:extLst>
            </p:cNvPr>
            <p:cNvSpPr/>
            <p:nvPr/>
          </p:nvSpPr>
          <p:spPr>
            <a:xfrm>
              <a:off x="12498114" y="1778325"/>
              <a:ext cx="360000" cy="406800"/>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lnSpc>
                  <a:spcPct val="90000"/>
                </a:lnSpc>
                <a:spcAft>
                  <a:spcPts val="0"/>
                </a:spcAft>
              </a:pPr>
              <a:r>
                <a:rPr lang="en-GB" sz="1400">
                  <a:solidFill>
                    <a:schemeClr val="tx1"/>
                  </a:solidFill>
                  <a:latin typeface="Ubuntu" panose="020B0504030602030204" pitchFamily="34" charset="0"/>
                </a:rPr>
                <a:t>236</a:t>
              </a:r>
            </a:p>
            <a:p>
              <a:pPr algn="ctr">
                <a:lnSpc>
                  <a:spcPct val="90000"/>
                </a:lnSpc>
                <a:spcAft>
                  <a:spcPts val="0"/>
                </a:spcAft>
              </a:pPr>
              <a:r>
                <a:rPr lang="en-GB" sz="1400">
                  <a:solidFill>
                    <a:schemeClr val="tx1"/>
                  </a:solidFill>
                  <a:latin typeface="Ubuntu" panose="020B0504030602030204" pitchFamily="34" charset="0"/>
                </a:rPr>
                <a:t>236</a:t>
              </a:r>
            </a:p>
            <a:p>
              <a:pPr algn="ctr">
                <a:lnSpc>
                  <a:spcPct val="90000"/>
                </a:lnSpc>
                <a:spcAft>
                  <a:spcPts val="0"/>
                </a:spcAft>
              </a:pPr>
              <a:r>
                <a:rPr lang="en-GB" sz="1400">
                  <a:solidFill>
                    <a:schemeClr val="tx1"/>
                  </a:solidFill>
                  <a:latin typeface="Ubuntu" panose="020B0504030602030204" pitchFamily="34" charset="0"/>
                </a:rPr>
                <a:t>236</a:t>
              </a:r>
            </a:p>
          </p:txBody>
        </p:sp>
      </p:grpSp>
      <p:grpSp>
        <p:nvGrpSpPr>
          <p:cNvPr id="4096" name="Groupe 4095">
            <a:extLst>
              <a:ext uri="{FF2B5EF4-FFF2-40B4-BE49-F238E27FC236}">
                <a16:creationId xmlns:a16="http://schemas.microsoft.com/office/drawing/2014/main" id="{4ADC82C4-641D-4930-B946-DC8978F5F98C}"/>
              </a:ext>
            </a:extLst>
          </p:cNvPr>
          <p:cNvGrpSpPr/>
          <p:nvPr/>
        </p:nvGrpSpPr>
        <p:grpSpPr>
          <a:xfrm>
            <a:off x="24591783" y="8578488"/>
            <a:ext cx="2925986" cy="4117600"/>
            <a:chOff x="12432704" y="1992581"/>
            <a:chExt cx="1462993" cy="2058800"/>
          </a:xfrm>
        </p:grpSpPr>
        <p:sp>
          <p:nvSpPr>
            <p:cNvPr id="41" name="Forme libre : forme 40">
              <a:extLst>
                <a:ext uri="{FF2B5EF4-FFF2-40B4-BE49-F238E27FC236}">
                  <a16:creationId xmlns:a16="http://schemas.microsoft.com/office/drawing/2014/main" id="{EC826880-5A3C-4E1C-81B2-A1CB9E331DC3}"/>
                </a:ext>
              </a:extLst>
            </p:cNvPr>
            <p:cNvSpPr/>
            <p:nvPr/>
          </p:nvSpPr>
          <p:spPr>
            <a:xfrm>
              <a:off x="12800391"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8E12"/>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142</a:t>
              </a:r>
            </a:p>
            <a:p>
              <a:pPr algn="ctr">
                <a:lnSpc>
                  <a:spcPct val="90000"/>
                </a:lnSpc>
                <a:spcAft>
                  <a:spcPts val="0"/>
                </a:spcAft>
              </a:pPr>
              <a:r>
                <a:rPr lang="en-US" sz="1400">
                  <a:latin typeface="Ubuntu" panose="020B0504030602030204" pitchFamily="34" charset="0"/>
                </a:rPr>
                <a:t>18</a:t>
              </a:r>
            </a:p>
          </p:txBody>
        </p:sp>
        <p:sp>
          <p:nvSpPr>
            <p:cNvPr id="42" name="Forme libre : forme 41">
              <a:extLst>
                <a:ext uri="{FF2B5EF4-FFF2-40B4-BE49-F238E27FC236}">
                  <a16:creationId xmlns:a16="http://schemas.microsoft.com/office/drawing/2014/main" id="{44796AC3-FBF9-498C-9326-20ACFCF63EE6}"/>
                </a:ext>
              </a:extLst>
            </p:cNvPr>
            <p:cNvSpPr/>
            <p:nvPr/>
          </p:nvSpPr>
          <p:spPr>
            <a:xfrm>
              <a:off x="12800391"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9C29"/>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156</a:t>
              </a:r>
            </a:p>
            <a:p>
              <a:pPr algn="ctr">
                <a:lnSpc>
                  <a:spcPct val="90000"/>
                </a:lnSpc>
                <a:spcAft>
                  <a:spcPts val="0"/>
                </a:spcAft>
              </a:pPr>
              <a:r>
                <a:rPr lang="en-US" sz="1400">
                  <a:latin typeface="Ubuntu" panose="020B0504030602030204" pitchFamily="34" charset="0"/>
                </a:rPr>
                <a:t>41</a:t>
              </a:r>
            </a:p>
          </p:txBody>
        </p:sp>
        <p:sp>
          <p:nvSpPr>
            <p:cNvPr id="43" name="Forme libre : forme 42">
              <a:extLst>
                <a:ext uri="{FF2B5EF4-FFF2-40B4-BE49-F238E27FC236}">
                  <a16:creationId xmlns:a16="http://schemas.microsoft.com/office/drawing/2014/main" id="{2D1DB5D7-2017-4A8F-80D6-C8641C9CE84C}"/>
                </a:ext>
              </a:extLst>
            </p:cNvPr>
            <p:cNvSpPr/>
            <p:nvPr/>
          </p:nvSpPr>
          <p:spPr>
            <a:xfrm>
              <a:off x="12800391"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B24A"/>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178</a:t>
              </a:r>
            </a:p>
            <a:p>
              <a:pPr algn="ctr">
                <a:lnSpc>
                  <a:spcPct val="90000"/>
                </a:lnSpc>
                <a:spcAft>
                  <a:spcPts val="0"/>
                </a:spcAft>
              </a:pPr>
              <a:r>
                <a:rPr lang="en-US" sz="1400">
                  <a:latin typeface="Ubuntu" panose="020B0504030602030204" pitchFamily="34" charset="0"/>
                </a:rPr>
                <a:t>74</a:t>
              </a:r>
            </a:p>
          </p:txBody>
        </p:sp>
        <p:sp>
          <p:nvSpPr>
            <p:cNvPr id="44" name="Forme libre : forme 43">
              <a:extLst>
                <a:ext uri="{FF2B5EF4-FFF2-40B4-BE49-F238E27FC236}">
                  <a16:creationId xmlns:a16="http://schemas.microsoft.com/office/drawing/2014/main" id="{92191BDF-6BAB-45F9-9FA1-89C34179FD61}"/>
                </a:ext>
              </a:extLst>
            </p:cNvPr>
            <p:cNvSpPr/>
            <p:nvPr/>
          </p:nvSpPr>
          <p:spPr>
            <a:xfrm>
              <a:off x="12800391"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068"/>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208</a:t>
              </a:r>
            </a:p>
            <a:p>
              <a:pPr algn="ctr">
                <a:lnSpc>
                  <a:spcPct val="90000"/>
                </a:lnSpc>
                <a:spcAft>
                  <a:spcPts val="0"/>
                </a:spcAft>
              </a:pPr>
              <a:r>
                <a:rPr lang="en-US" sz="1400">
                  <a:latin typeface="Ubuntu" panose="020B0504030602030204" pitchFamily="34" charset="0"/>
                </a:rPr>
                <a:t>104</a:t>
              </a:r>
            </a:p>
          </p:txBody>
        </p:sp>
        <p:sp>
          <p:nvSpPr>
            <p:cNvPr id="45" name="Forme libre : forme 44">
              <a:extLst>
                <a:ext uri="{FF2B5EF4-FFF2-40B4-BE49-F238E27FC236}">
                  <a16:creationId xmlns:a16="http://schemas.microsoft.com/office/drawing/2014/main" id="{EF971F25-4035-43BA-BC8C-22E9B837A713}"/>
                </a:ext>
              </a:extLst>
            </p:cNvPr>
            <p:cNvSpPr/>
            <p:nvPr/>
          </p:nvSpPr>
          <p:spPr>
            <a:xfrm>
              <a:off x="12800391"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DA80"/>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218</a:t>
              </a:r>
            </a:p>
            <a:p>
              <a:pPr algn="ctr">
                <a:lnSpc>
                  <a:spcPct val="90000"/>
                </a:lnSpc>
                <a:spcAft>
                  <a:spcPts val="0"/>
                </a:spcAft>
              </a:pPr>
              <a:r>
                <a:rPr lang="en-US" sz="1400">
                  <a:latin typeface="Ubuntu" panose="020B0504030602030204" pitchFamily="34" charset="0"/>
                </a:rPr>
                <a:t>128</a:t>
              </a:r>
            </a:p>
          </p:txBody>
        </p:sp>
        <p:sp>
          <p:nvSpPr>
            <p:cNvPr id="46" name="Forme libre : forme 45">
              <a:extLst>
                <a:ext uri="{FF2B5EF4-FFF2-40B4-BE49-F238E27FC236}">
                  <a16:creationId xmlns:a16="http://schemas.microsoft.com/office/drawing/2014/main" id="{F5691FCB-A410-4C6B-963D-15CCFA8EB678}"/>
                </a:ext>
              </a:extLst>
            </p:cNvPr>
            <p:cNvSpPr/>
            <p:nvPr/>
          </p:nvSpPr>
          <p:spPr>
            <a:xfrm>
              <a:off x="13168875"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42142E"/>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66</a:t>
              </a:r>
            </a:p>
            <a:p>
              <a:pPr algn="ctr">
                <a:lnSpc>
                  <a:spcPct val="90000"/>
                </a:lnSpc>
                <a:spcAft>
                  <a:spcPts val="0"/>
                </a:spcAft>
              </a:pPr>
              <a:r>
                <a:rPr lang="en-US" sz="1400">
                  <a:solidFill>
                    <a:schemeClr val="bg1"/>
                  </a:solidFill>
                  <a:latin typeface="Ubuntu" panose="020B0504030602030204" pitchFamily="34" charset="0"/>
                </a:rPr>
                <a:t>20</a:t>
              </a:r>
            </a:p>
            <a:p>
              <a:pPr algn="ctr">
                <a:lnSpc>
                  <a:spcPct val="90000"/>
                </a:lnSpc>
                <a:spcAft>
                  <a:spcPts val="0"/>
                </a:spcAft>
              </a:pPr>
              <a:r>
                <a:rPr lang="en-US" sz="1400">
                  <a:solidFill>
                    <a:schemeClr val="bg1"/>
                  </a:solidFill>
                  <a:latin typeface="Ubuntu" panose="020B0504030602030204" pitchFamily="34" charset="0"/>
                </a:rPr>
                <a:t>46</a:t>
              </a:r>
            </a:p>
          </p:txBody>
        </p:sp>
        <p:sp>
          <p:nvSpPr>
            <p:cNvPr id="47" name="Forme libre : forme 46">
              <a:extLst>
                <a:ext uri="{FF2B5EF4-FFF2-40B4-BE49-F238E27FC236}">
                  <a16:creationId xmlns:a16="http://schemas.microsoft.com/office/drawing/2014/main" id="{D0F79893-1FFE-4F7F-B020-867CE988C67E}"/>
                </a:ext>
              </a:extLst>
            </p:cNvPr>
            <p:cNvSpPr/>
            <p:nvPr/>
          </p:nvSpPr>
          <p:spPr>
            <a:xfrm>
              <a:off x="13168875"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90A42"/>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89</a:t>
              </a:r>
            </a:p>
            <a:p>
              <a:pPr algn="ctr">
                <a:lnSpc>
                  <a:spcPct val="90000"/>
                </a:lnSpc>
                <a:spcAft>
                  <a:spcPts val="0"/>
                </a:spcAft>
              </a:pPr>
              <a:r>
                <a:rPr lang="en-US" sz="1400">
                  <a:solidFill>
                    <a:schemeClr val="bg1"/>
                  </a:solidFill>
                  <a:latin typeface="Ubuntu" panose="020B0504030602030204" pitchFamily="34" charset="0"/>
                </a:rPr>
                <a:t>10</a:t>
              </a:r>
            </a:p>
            <a:p>
              <a:pPr algn="ctr">
                <a:lnSpc>
                  <a:spcPct val="90000"/>
                </a:lnSpc>
                <a:spcAft>
                  <a:spcPts val="0"/>
                </a:spcAft>
              </a:pPr>
              <a:r>
                <a:rPr lang="en-US" sz="1400">
                  <a:solidFill>
                    <a:schemeClr val="bg1"/>
                  </a:solidFill>
                  <a:latin typeface="Ubuntu" panose="020B0504030602030204" pitchFamily="34" charset="0"/>
                </a:rPr>
                <a:t>66</a:t>
              </a:r>
            </a:p>
          </p:txBody>
        </p:sp>
        <p:sp>
          <p:nvSpPr>
            <p:cNvPr id="48" name="Forme libre : forme 47">
              <a:extLst>
                <a:ext uri="{FF2B5EF4-FFF2-40B4-BE49-F238E27FC236}">
                  <a16:creationId xmlns:a16="http://schemas.microsoft.com/office/drawing/2014/main" id="{4BC28B06-4332-436B-9E8F-27299D73CB0F}"/>
                </a:ext>
              </a:extLst>
            </p:cNvPr>
            <p:cNvSpPr/>
            <p:nvPr/>
          </p:nvSpPr>
          <p:spPr>
            <a:xfrm>
              <a:off x="13168875"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750D5C"/>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117</a:t>
              </a:r>
            </a:p>
            <a:p>
              <a:pPr algn="ctr">
                <a:lnSpc>
                  <a:spcPct val="90000"/>
                </a:lnSpc>
                <a:spcAft>
                  <a:spcPts val="0"/>
                </a:spcAft>
              </a:pPr>
              <a:r>
                <a:rPr lang="en-US" sz="1400">
                  <a:solidFill>
                    <a:schemeClr val="bg1"/>
                  </a:solidFill>
                  <a:latin typeface="Ubuntu" panose="020B0504030602030204" pitchFamily="34" charset="0"/>
                </a:rPr>
                <a:t>13</a:t>
              </a:r>
            </a:p>
            <a:p>
              <a:pPr algn="ctr">
                <a:lnSpc>
                  <a:spcPct val="90000"/>
                </a:lnSpc>
                <a:spcAft>
                  <a:spcPts val="0"/>
                </a:spcAft>
              </a:pPr>
              <a:r>
                <a:rPr lang="en-US" sz="1400">
                  <a:solidFill>
                    <a:schemeClr val="bg1"/>
                  </a:solidFill>
                  <a:latin typeface="Ubuntu" panose="020B0504030602030204" pitchFamily="34" charset="0"/>
                </a:rPr>
                <a:t>92</a:t>
              </a:r>
            </a:p>
          </p:txBody>
        </p:sp>
        <p:sp>
          <p:nvSpPr>
            <p:cNvPr id="49" name="Forme libre : forme 48">
              <a:extLst>
                <a:ext uri="{FF2B5EF4-FFF2-40B4-BE49-F238E27FC236}">
                  <a16:creationId xmlns:a16="http://schemas.microsoft.com/office/drawing/2014/main" id="{90419B70-8C46-4DE8-9DD4-F2A6106ED6F5}"/>
                </a:ext>
              </a:extLst>
            </p:cNvPr>
            <p:cNvSpPr/>
            <p:nvPr/>
          </p:nvSpPr>
          <p:spPr>
            <a:xfrm>
              <a:off x="13168875"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02B73"/>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128</a:t>
              </a:r>
            </a:p>
            <a:p>
              <a:pPr algn="ctr">
                <a:lnSpc>
                  <a:spcPct val="90000"/>
                </a:lnSpc>
                <a:spcAft>
                  <a:spcPts val="0"/>
                </a:spcAft>
              </a:pPr>
              <a:r>
                <a:rPr lang="en-US" sz="1400">
                  <a:solidFill>
                    <a:schemeClr val="bg1"/>
                  </a:solidFill>
                  <a:latin typeface="Ubuntu" panose="020B0504030602030204" pitchFamily="34" charset="0"/>
                </a:rPr>
                <a:t>43</a:t>
              </a:r>
            </a:p>
            <a:p>
              <a:pPr algn="ctr">
                <a:lnSpc>
                  <a:spcPct val="90000"/>
                </a:lnSpc>
                <a:spcAft>
                  <a:spcPts val="0"/>
                </a:spcAft>
              </a:pPr>
              <a:r>
                <a:rPr lang="en-US" sz="1400">
                  <a:solidFill>
                    <a:schemeClr val="bg1"/>
                  </a:solidFill>
                  <a:latin typeface="Ubuntu" panose="020B0504030602030204" pitchFamily="34" charset="0"/>
                </a:rPr>
                <a:t>115</a:t>
              </a:r>
            </a:p>
          </p:txBody>
        </p:sp>
        <p:sp>
          <p:nvSpPr>
            <p:cNvPr id="50" name="Forme libre : forme 49">
              <a:extLst>
                <a:ext uri="{FF2B5EF4-FFF2-40B4-BE49-F238E27FC236}">
                  <a16:creationId xmlns:a16="http://schemas.microsoft.com/office/drawing/2014/main" id="{0A0CFFBA-E8FE-434D-9D74-BB9F352B4723}"/>
                </a:ext>
              </a:extLst>
            </p:cNvPr>
            <p:cNvSpPr/>
            <p:nvPr/>
          </p:nvSpPr>
          <p:spPr>
            <a:xfrm>
              <a:off x="13168875"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9E4780"/>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158</a:t>
              </a:r>
            </a:p>
            <a:p>
              <a:pPr algn="ctr">
                <a:lnSpc>
                  <a:spcPct val="90000"/>
                </a:lnSpc>
                <a:spcAft>
                  <a:spcPts val="0"/>
                </a:spcAft>
              </a:pPr>
              <a:r>
                <a:rPr lang="en-US" sz="1400">
                  <a:solidFill>
                    <a:schemeClr val="bg1"/>
                  </a:solidFill>
                  <a:latin typeface="Ubuntu" panose="020B0504030602030204" pitchFamily="34" charset="0"/>
                </a:rPr>
                <a:t>71</a:t>
              </a:r>
            </a:p>
            <a:p>
              <a:pPr algn="ctr">
                <a:lnSpc>
                  <a:spcPct val="90000"/>
                </a:lnSpc>
                <a:spcAft>
                  <a:spcPts val="0"/>
                </a:spcAft>
              </a:pPr>
              <a:r>
                <a:rPr lang="en-US" sz="1400">
                  <a:solidFill>
                    <a:schemeClr val="bg1"/>
                  </a:solidFill>
                  <a:latin typeface="Ubuntu" panose="020B0504030602030204" pitchFamily="34" charset="0"/>
                </a:rPr>
                <a:t>128</a:t>
              </a:r>
            </a:p>
          </p:txBody>
        </p:sp>
        <p:sp>
          <p:nvSpPr>
            <p:cNvPr id="51" name="Forme libre : forme 50">
              <a:extLst>
                <a:ext uri="{FF2B5EF4-FFF2-40B4-BE49-F238E27FC236}">
                  <a16:creationId xmlns:a16="http://schemas.microsoft.com/office/drawing/2014/main" id="{D041A42A-2FF1-4516-85CE-87051937629F}"/>
                </a:ext>
              </a:extLst>
            </p:cNvPr>
            <p:cNvSpPr/>
            <p:nvPr/>
          </p:nvSpPr>
          <p:spPr>
            <a:xfrm>
              <a:off x="13535697"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6001A"/>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166</a:t>
              </a:r>
            </a:p>
            <a:p>
              <a:pPr algn="ctr">
                <a:lnSpc>
                  <a:spcPct val="90000"/>
                </a:lnSpc>
                <a:spcAft>
                  <a:spcPts val="0"/>
                </a:spcAft>
              </a:pPr>
              <a:r>
                <a:rPr lang="en-US" sz="1400">
                  <a:solidFill>
                    <a:schemeClr val="bg1"/>
                  </a:solidFill>
                  <a:latin typeface="Ubuntu" panose="020B0504030602030204" pitchFamily="34" charset="0"/>
                </a:rPr>
                <a:t>0</a:t>
              </a:r>
            </a:p>
            <a:p>
              <a:pPr algn="ctr">
                <a:lnSpc>
                  <a:spcPct val="90000"/>
                </a:lnSpc>
                <a:spcAft>
                  <a:spcPts val="0"/>
                </a:spcAft>
              </a:pPr>
              <a:r>
                <a:rPr lang="en-US" sz="1400">
                  <a:solidFill>
                    <a:schemeClr val="bg1"/>
                  </a:solidFill>
                  <a:latin typeface="Ubuntu" panose="020B0504030602030204" pitchFamily="34" charset="0"/>
                </a:rPr>
                <a:t>26</a:t>
              </a:r>
            </a:p>
          </p:txBody>
        </p:sp>
        <p:sp>
          <p:nvSpPr>
            <p:cNvPr id="52" name="Forme libre : forme 51">
              <a:extLst>
                <a:ext uri="{FF2B5EF4-FFF2-40B4-BE49-F238E27FC236}">
                  <a16:creationId xmlns:a16="http://schemas.microsoft.com/office/drawing/2014/main" id="{02084D3E-01E3-4506-9076-881D83455262}"/>
                </a:ext>
              </a:extLst>
            </p:cNvPr>
            <p:cNvSpPr/>
            <p:nvPr/>
          </p:nvSpPr>
          <p:spPr>
            <a:xfrm>
              <a:off x="13535697"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30021"/>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227</a:t>
              </a:r>
            </a:p>
            <a:p>
              <a:pPr algn="ctr">
                <a:lnSpc>
                  <a:spcPct val="90000"/>
                </a:lnSpc>
                <a:spcAft>
                  <a:spcPts val="0"/>
                </a:spcAft>
              </a:pPr>
              <a:r>
                <a:rPr lang="en-US" sz="1400">
                  <a:solidFill>
                    <a:schemeClr val="bg1"/>
                  </a:solidFill>
                  <a:latin typeface="Ubuntu" panose="020B0504030602030204" pitchFamily="34" charset="0"/>
                </a:rPr>
                <a:t>03</a:t>
              </a:r>
            </a:p>
            <a:p>
              <a:pPr algn="ctr">
                <a:lnSpc>
                  <a:spcPct val="90000"/>
                </a:lnSpc>
                <a:spcAft>
                  <a:spcPts val="0"/>
                </a:spcAft>
              </a:pPr>
              <a:r>
                <a:rPr lang="en-US" sz="1400">
                  <a:solidFill>
                    <a:schemeClr val="bg1"/>
                  </a:solidFill>
                  <a:latin typeface="Ubuntu" panose="020B0504030602030204" pitchFamily="34" charset="0"/>
                </a:rPr>
                <a:t>33</a:t>
              </a:r>
            </a:p>
          </p:txBody>
        </p:sp>
        <p:sp>
          <p:nvSpPr>
            <p:cNvPr id="53" name="Forme libre : forme 52">
              <a:extLst>
                <a:ext uri="{FF2B5EF4-FFF2-40B4-BE49-F238E27FC236}">
                  <a16:creationId xmlns:a16="http://schemas.microsoft.com/office/drawing/2014/main" id="{96939CDC-56D5-42B9-843A-231E1C541E5D}"/>
                </a:ext>
              </a:extLst>
            </p:cNvPr>
            <p:cNvSpPr/>
            <p:nvPr/>
          </p:nvSpPr>
          <p:spPr>
            <a:xfrm>
              <a:off x="13535697"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FF304D"/>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48</a:t>
              </a:r>
            </a:p>
            <a:p>
              <a:pPr algn="ctr">
                <a:lnSpc>
                  <a:spcPct val="90000"/>
                </a:lnSpc>
                <a:spcAft>
                  <a:spcPts val="0"/>
                </a:spcAft>
              </a:pPr>
              <a:r>
                <a:rPr lang="en-US" sz="1400">
                  <a:latin typeface="Ubuntu" panose="020B0504030602030204" pitchFamily="34" charset="0"/>
                </a:rPr>
                <a:t>77</a:t>
              </a:r>
            </a:p>
          </p:txBody>
        </p:sp>
        <p:sp>
          <p:nvSpPr>
            <p:cNvPr id="54" name="Forme libre : forme 53">
              <a:extLst>
                <a:ext uri="{FF2B5EF4-FFF2-40B4-BE49-F238E27FC236}">
                  <a16:creationId xmlns:a16="http://schemas.microsoft.com/office/drawing/2014/main" id="{66B49780-B844-4D04-8283-E12AAC6933AF}"/>
                </a:ext>
              </a:extLst>
            </p:cNvPr>
            <p:cNvSpPr/>
            <p:nvPr/>
          </p:nvSpPr>
          <p:spPr>
            <a:xfrm>
              <a:off x="13535697"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455E"/>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69</a:t>
              </a:r>
            </a:p>
            <a:p>
              <a:pPr algn="ctr">
                <a:lnSpc>
                  <a:spcPct val="90000"/>
                </a:lnSpc>
                <a:spcAft>
                  <a:spcPts val="0"/>
                </a:spcAft>
              </a:pPr>
              <a:r>
                <a:rPr lang="en-US" sz="1400">
                  <a:latin typeface="Ubuntu" panose="020B0504030602030204" pitchFamily="34" charset="0"/>
                </a:rPr>
                <a:t>94</a:t>
              </a:r>
            </a:p>
          </p:txBody>
        </p:sp>
        <p:sp>
          <p:nvSpPr>
            <p:cNvPr id="55" name="Forme libre : forme 54">
              <a:extLst>
                <a:ext uri="{FF2B5EF4-FFF2-40B4-BE49-F238E27FC236}">
                  <a16:creationId xmlns:a16="http://schemas.microsoft.com/office/drawing/2014/main" id="{FF82BEF1-5FD1-4558-9313-1606ABF3D69C}"/>
                </a:ext>
              </a:extLst>
            </p:cNvPr>
            <p:cNvSpPr/>
            <p:nvPr/>
          </p:nvSpPr>
          <p:spPr>
            <a:xfrm>
              <a:off x="13535697" y="1992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FF5770"/>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255</a:t>
              </a:r>
            </a:p>
            <a:p>
              <a:pPr algn="ctr">
                <a:lnSpc>
                  <a:spcPct val="90000"/>
                </a:lnSpc>
                <a:spcAft>
                  <a:spcPts val="0"/>
                </a:spcAft>
              </a:pPr>
              <a:r>
                <a:rPr lang="en-US" sz="1400">
                  <a:latin typeface="Ubuntu" panose="020B0504030602030204" pitchFamily="34" charset="0"/>
                </a:rPr>
                <a:t>87</a:t>
              </a:r>
            </a:p>
            <a:p>
              <a:pPr algn="ctr">
                <a:lnSpc>
                  <a:spcPct val="90000"/>
                </a:lnSpc>
                <a:spcAft>
                  <a:spcPts val="0"/>
                </a:spcAft>
              </a:pPr>
              <a:r>
                <a:rPr lang="en-US" sz="1400">
                  <a:latin typeface="Ubuntu" panose="020B0504030602030204" pitchFamily="34" charset="0"/>
                </a:rPr>
                <a:t>112</a:t>
              </a:r>
            </a:p>
          </p:txBody>
        </p:sp>
        <p:sp>
          <p:nvSpPr>
            <p:cNvPr id="56" name="Forme libre : forme 55">
              <a:extLst>
                <a:ext uri="{FF2B5EF4-FFF2-40B4-BE49-F238E27FC236}">
                  <a16:creationId xmlns:a16="http://schemas.microsoft.com/office/drawing/2014/main" id="{86AAEC8D-AC95-4215-80AB-61B5B47B8691}"/>
                </a:ext>
              </a:extLst>
            </p:cNvPr>
            <p:cNvSpPr/>
            <p:nvPr/>
          </p:nvSpPr>
          <p:spPr>
            <a:xfrm>
              <a:off x="12432704" y="3644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811B6F"/>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129</a:t>
              </a:r>
            </a:p>
            <a:p>
              <a:pPr algn="ctr">
                <a:lnSpc>
                  <a:spcPct val="90000"/>
                </a:lnSpc>
                <a:spcAft>
                  <a:spcPts val="0"/>
                </a:spcAft>
              </a:pPr>
              <a:r>
                <a:rPr lang="en-US" sz="1400">
                  <a:solidFill>
                    <a:schemeClr val="bg1"/>
                  </a:solidFill>
                  <a:latin typeface="Ubuntu" panose="020B0504030602030204" pitchFamily="34" charset="0"/>
                </a:rPr>
                <a:t>27</a:t>
              </a:r>
            </a:p>
            <a:p>
              <a:pPr algn="ctr">
                <a:lnSpc>
                  <a:spcPct val="90000"/>
                </a:lnSpc>
                <a:spcAft>
                  <a:spcPts val="0"/>
                </a:spcAft>
              </a:pPr>
              <a:r>
                <a:rPr lang="en-US" sz="1400">
                  <a:solidFill>
                    <a:schemeClr val="bg1"/>
                  </a:solidFill>
                  <a:latin typeface="Ubuntu" panose="020B0504030602030204" pitchFamily="34" charset="0"/>
                </a:rPr>
                <a:t>111</a:t>
              </a:r>
            </a:p>
          </p:txBody>
        </p:sp>
        <p:sp>
          <p:nvSpPr>
            <p:cNvPr id="57" name="Forme libre : forme 56">
              <a:extLst>
                <a:ext uri="{FF2B5EF4-FFF2-40B4-BE49-F238E27FC236}">
                  <a16:creationId xmlns:a16="http://schemas.microsoft.com/office/drawing/2014/main" id="{345AA905-3BBB-4015-9537-2162DD20DA02}"/>
                </a:ext>
              </a:extLst>
            </p:cNvPr>
            <p:cNvSpPr/>
            <p:nvPr/>
          </p:nvSpPr>
          <p:spPr>
            <a:xfrm>
              <a:off x="12432704" y="3231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A12980"/>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161</a:t>
              </a:r>
            </a:p>
            <a:p>
              <a:pPr algn="ctr">
                <a:lnSpc>
                  <a:spcPct val="90000"/>
                </a:lnSpc>
                <a:spcAft>
                  <a:spcPts val="0"/>
                </a:spcAft>
              </a:pPr>
              <a:r>
                <a:rPr lang="en-US" sz="1400">
                  <a:solidFill>
                    <a:schemeClr val="bg1"/>
                  </a:solidFill>
                  <a:latin typeface="Ubuntu" panose="020B0504030602030204" pitchFamily="34" charset="0"/>
                </a:rPr>
                <a:t>41</a:t>
              </a:r>
            </a:p>
            <a:p>
              <a:pPr algn="ctr">
                <a:lnSpc>
                  <a:spcPct val="90000"/>
                </a:lnSpc>
                <a:spcAft>
                  <a:spcPts val="0"/>
                </a:spcAft>
              </a:pPr>
              <a:r>
                <a:rPr lang="en-US" sz="1400">
                  <a:solidFill>
                    <a:schemeClr val="bg1"/>
                  </a:solidFill>
                  <a:latin typeface="Ubuntu" panose="020B0504030602030204" pitchFamily="34" charset="0"/>
                </a:rPr>
                <a:t>128</a:t>
              </a:r>
            </a:p>
          </p:txBody>
        </p:sp>
        <p:sp>
          <p:nvSpPr>
            <p:cNvPr id="58" name="Forme libre : forme 57">
              <a:extLst>
                <a:ext uri="{FF2B5EF4-FFF2-40B4-BE49-F238E27FC236}">
                  <a16:creationId xmlns:a16="http://schemas.microsoft.com/office/drawing/2014/main" id="{8E50898F-084D-45EC-9EDA-C64E62F50B6F}"/>
                </a:ext>
              </a:extLst>
            </p:cNvPr>
            <p:cNvSpPr/>
            <p:nvPr/>
          </p:nvSpPr>
          <p:spPr>
            <a:xfrm>
              <a:off x="12432704" y="2818581"/>
              <a:ext cx="360000"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BA2980"/>
            </a:solidFill>
            <a:ln w="6695" cap="flat">
              <a:noFill/>
              <a:prstDash val="solid"/>
              <a:miter/>
            </a:ln>
          </p:spPr>
          <p:txBody>
            <a:bodyPr rtlCol="0" anchor="ctr"/>
            <a:lstStyle/>
            <a:p>
              <a:pPr algn="ctr">
                <a:lnSpc>
                  <a:spcPct val="90000"/>
                </a:lnSpc>
                <a:spcAft>
                  <a:spcPts val="0"/>
                </a:spcAft>
              </a:pPr>
              <a:r>
                <a:rPr lang="en-US" sz="1400">
                  <a:solidFill>
                    <a:schemeClr val="bg1"/>
                  </a:solidFill>
                  <a:latin typeface="Ubuntu" panose="020B0504030602030204" pitchFamily="34" charset="0"/>
                </a:rPr>
                <a:t>186</a:t>
              </a:r>
            </a:p>
            <a:p>
              <a:pPr algn="ctr">
                <a:lnSpc>
                  <a:spcPct val="90000"/>
                </a:lnSpc>
                <a:spcAft>
                  <a:spcPts val="0"/>
                </a:spcAft>
              </a:pPr>
              <a:r>
                <a:rPr lang="en-US" sz="1400">
                  <a:solidFill>
                    <a:schemeClr val="bg1"/>
                  </a:solidFill>
                  <a:latin typeface="Ubuntu" panose="020B0504030602030204" pitchFamily="34" charset="0"/>
                </a:rPr>
                <a:t>41</a:t>
              </a:r>
            </a:p>
            <a:p>
              <a:pPr algn="ctr">
                <a:lnSpc>
                  <a:spcPct val="90000"/>
                </a:lnSpc>
                <a:spcAft>
                  <a:spcPts val="0"/>
                </a:spcAft>
              </a:pPr>
              <a:r>
                <a:rPr lang="en-US" sz="1400">
                  <a:solidFill>
                    <a:schemeClr val="bg1"/>
                  </a:solidFill>
                  <a:latin typeface="Ubuntu" panose="020B0504030602030204" pitchFamily="34" charset="0"/>
                </a:rPr>
                <a:t>128</a:t>
              </a:r>
            </a:p>
          </p:txBody>
        </p:sp>
        <p:sp>
          <p:nvSpPr>
            <p:cNvPr id="59" name="Forme libre : forme 58">
              <a:extLst>
                <a:ext uri="{FF2B5EF4-FFF2-40B4-BE49-F238E27FC236}">
                  <a16:creationId xmlns:a16="http://schemas.microsoft.com/office/drawing/2014/main" id="{850EF37B-321C-4CAE-A8B1-66C0053A83E3}"/>
                </a:ext>
              </a:extLst>
            </p:cNvPr>
            <p:cNvSpPr/>
            <p:nvPr/>
          </p:nvSpPr>
          <p:spPr>
            <a:xfrm>
              <a:off x="12432704" y="2405581"/>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D13A8C"/>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209</a:t>
              </a:r>
            </a:p>
            <a:p>
              <a:pPr algn="ctr">
                <a:lnSpc>
                  <a:spcPct val="90000"/>
                </a:lnSpc>
                <a:spcAft>
                  <a:spcPts val="0"/>
                </a:spcAft>
              </a:pPr>
              <a:r>
                <a:rPr lang="en-US" sz="1400">
                  <a:latin typeface="Ubuntu" panose="020B0504030602030204" pitchFamily="34" charset="0"/>
                </a:rPr>
                <a:t>58</a:t>
              </a:r>
            </a:p>
            <a:p>
              <a:pPr algn="ctr">
                <a:lnSpc>
                  <a:spcPct val="90000"/>
                </a:lnSpc>
                <a:spcAft>
                  <a:spcPts val="0"/>
                </a:spcAft>
              </a:pPr>
              <a:r>
                <a:rPr lang="en-US" sz="1400">
                  <a:latin typeface="Ubuntu" panose="020B0504030602030204" pitchFamily="34" charset="0"/>
                </a:rPr>
                <a:t>140</a:t>
              </a:r>
            </a:p>
          </p:txBody>
        </p:sp>
        <p:sp>
          <p:nvSpPr>
            <p:cNvPr id="60" name="Forme libre : forme 59">
              <a:extLst>
                <a:ext uri="{FF2B5EF4-FFF2-40B4-BE49-F238E27FC236}">
                  <a16:creationId xmlns:a16="http://schemas.microsoft.com/office/drawing/2014/main" id="{49EEAAAC-C871-41A3-9B9B-6381B2FD4E28}"/>
                </a:ext>
              </a:extLst>
            </p:cNvPr>
            <p:cNvSpPr/>
            <p:nvPr/>
          </p:nvSpPr>
          <p:spPr>
            <a:xfrm>
              <a:off x="12432704" y="1993636"/>
              <a:ext cx="360000"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E557AD"/>
            </a:solidFill>
            <a:ln w="6695" cap="flat">
              <a:noFill/>
              <a:prstDash val="solid"/>
              <a:miter/>
            </a:ln>
          </p:spPr>
          <p:txBody>
            <a:bodyPr rtlCol="0" anchor="ctr"/>
            <a:lstStyle/>
            <a:p>
              <a:pPr algn="ctr">
                <a:lnSpc>
                  <a:spcPct val="90000"/>
                </a:lnSpc>
                <a:spcAft>
                  <a:spcPts val="0"/>
                </a:spcAft>
              </a:pPr>
              <a:r>
                <a:rPr lang="en-US" sz="1400">
                  <a:latin typeface="Ubuntu" panose="020B0504030602030204" pitchFamily="34" charset="0"/>
                </a:rPr>
                <a:t>229</a:t>
              </a:r>
            </a:p>
            <a:p>
              <a:pPr algn="ctr">
                <a:lnSpc>
                  <a:spcPct val="90000"/>
                </a:lnSpc>
                <a:spcAft>
                  <a:spcPts val="0"/>
                </a:spcAft>
              </a:pPr>
              <a:r>
                <a:rPr lang="en-US" sz="1400">
                  <a:latin typeface="Ubuntu" panose="020B0504030602030204" pitchFamily="34" charset="0"/>
                </a:rPr>
                <a:t>87</a:t>
              </a:r>
            </a:p>
            <a:p>
              <a:pPr algn="ctr">
                <a:lnSpc>
                  <a:spcPct val="90000"/>
                </a:lnSpc>
                <a:spcAft>
                  <a:spcPts val="0"/>
                </a:spcAft>
              </a:pPr>
              <a:r>
                <a:rPr lang="en-US" sz="1400">
                  <a:latin typeface="Ubuntu" panose="020B0504030602030204" pitchFamily="34" charset="0"/>
                </a:rPr>
                <a:t>173</a:t>
              </a:r>
            </a:p>
          </p:txBody>
        </p:sp>
      </p:grpSp>
      <p:sp>
        <p:nvSpPr>
          <p:cNvPr id="61" name="Rectangle 60">
            <a:extLst>
              <a:ext uri="{FF2B5EF4-FFF2-40B4-BE49-F238E27FC236}">
                <a16:creationId xmlns:a16="http://schemas.microsoft.com/office/drawing/2014/main" id="{9D36E5FD-F409-4495-819A-440FA57D9E19}"/>
              </a:ext>
            </a:extLst>
          </p:cNvPr>
          <p:cNvSpPr/>
          <p:nvPr/>
        </p:nvSpPr>
        <p:spPr>
          <a:xfrm>
            <a:off x="24591783" y="12825053"/>
            <a:ext cx="5090178" cy="1231106"/>
          </a:xfrm>
          <a:prstGeom prst="rect">
            <a:avLst/>
          </a:prstGeom>
        </p:spPr>
        <p:txBody>
          <a:bodyPr wrap="square" lIns="0" tIns="0" rIns="0" bIns="0">
            <a:spAutoFit/>
          </a:bodyPr>
          <a:lstStyle/>
          <a:p>
            <a:r>
              <a:rPr lang="en-GB" sz="1600">
                <a:latin typeface="Ubuntu" panose="020B0504030602030204" pitchFamily="34" charset="0"/>
              </a:rPr>
              <a:t>Security Classification:</a:t>
            </a:r>
          </a:p>
          <a:p>
            <a:r>
              <a:rPr lang="en-GB" sz="1600">
                <a:latin typeface="Ubuntu" panose="020B0504030602030204" pitchFamily="34" charset="0"/>
              </a:rPr>
              <a:t>SEC0: Public</a:t>
            </a:r>
          </a:p>
          <a:p>
            <a:r>
              <a:rPr lang="en-GB" sz="1600">
                <a:latin typeface="Ubuntu" panose="020B0504030602030204" pitchFamily="34" charset="0"/>
              </a:rPr>
              <a:t>SEC1: Company Confidential</a:t>
            </a:r>
          </a:p>
          <a:p>
            <a:r>
              <a:rPr lang="en-GB" sz="1600">
                <a:latin typeface="Ubuntu" panose="020B0504030602030204" pitchFamily="34" charset="0"/>
              </a:rPr>
              <a:t>SEC2: Company Restricted / Customer restricted</a:t>
            </a:r>
          </a:p>
          <a:p>
            <a:r>
              <a:rPr lang="en-GB" sz="1600">
                <a:latin typeface="Ubuntu" panose="020B0504030602030204" pitchFamily="34" charset="0"/>
              </a:rPr>
              <a:t>SEC3: Company Sensitive</a:t>
            </a:r>
          </a:p>
        </p:txBody>
      </p:sp>
      <p:grpSp>
        <p:nvGrpSpPr>
          <p:cNvPr id="4097" name="Groupe 4096">
            <a:extLst>
              <a:ext uri="{FF2B5EF4-FFF2-40B4-BE49-F238E27FC236}">
                <a16:creationId xmlns:a16="http://schemas.microsoft.com/office/drawing/2014/main" id="{14207897-E387-4B97-A694-8751D86BCF12}"/>
              </a:ext>
            </a:extLst>
          </p:cNvPr>
          <p:cNvGrpSpPr/>
          <p:nvPr/>
        </p:nvGrpSpPr>
        <p:grpSpPr>
          <a:xfrm>
            <a:off x="24591783" y="4329354"/>
            <a:ext cx="2930246" cy="4117600"/>
            <a:chOff x="14041053" y="1992581"/>
            <a:chExt cx="1465123" cy="2058800"/>
          </a:xfrm>
        </p:grpSpPr>
        <p:sp>
          <p:nvSpPr>
            <p:cNvPr id="66" name="Forme libre : forme 65">
              <a:extLst>
                <a:ext uri="{FF2B5EF4-FFF2-40B4-BE49-F238E27FC236}">
                  <a16:creationId xmlns:a16="http://schemas.microsoft.com/office/drawing/2014/main" id="{94847038-3CB7-4111-AB03-FA1A594002AA}"/>
                </a:ext>
              </a:extLst>
            </p:cNvPr>
            <p:cNvSpPr/>
            <p:nvPr/>
          </p:nvSpPr>
          <p:spPr>
            <a:xfrm>
              <a:off x="14777224"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434A"/>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15</a:t>
              </a:r>
            </a:p>
            <a:p>
              <a:pPr algn="ctr">
                <a:lnSpc>
                  <a:spcPct val="90000"/>
                </a:lnSpc>
                <a:spcAft>
                  <a:spcPts val="0"/>
                </a:spcAft>
              </a:pPr>
              <a:r>
                <a:rPr lang="en-US" sz="1400" b="0">
                  <a:solidFill>
                    <a:schemeClr val="bg1"/>
                  </a:solidFill>
                  <a:latin typeface="Ubuntu" panose="020B0504030602030204" pitchFamily="34" charset="0"/>
                </a:rPr>
                <a:t>67</a:t>
              </a:r>
            </a:p>
            <a:p>
              <a:pPr algn="ctr">
                <a:lnSpc>
                  <a:spcPct val="90000"/>
                </a:lnSpc>
                <a:spcAft>
                  <a:spcPts val="0"/>
                </a:spcAft>
              </a:pPr>
              <a:r>
                <a:rPr lang="en-US" sz="1400" b="0">
                  <a:solidFill>
                    <a:schemeClr val="bg1"/>
                  </a:solidFill>
                  <a:latin typeface="Ubuntu" panose="020B0504030602030204" pitchFamily="34" charset="0"/>
                </a:rPr>
                <a:t>74</a:t>
              </a:r>
            </a:p>
          </p:txBody>
        </p:sp>
        <p:sp>
          <p:nvSpPr>
            <p:cNvPr id="67" name="Forme libre : forme 66">
              <a:extLst>
                <a:ext uri="{FF2B5EF4-FFF2-40B4-BE49-F238E27FC236}">
                  <a16:creationId xmlns:a16="http://schemas.microsoft.com/office/drawing/2014/main" id="{1B50522B-BA67-4790-8697-3AC343D4ACB8}"/>
                </a:ext>
              </a:extLst>
            </p:cNvPr>
            <p:cNvSpPr/>
            <p:nvPr/>
          </p:nvSpPr>
          <p:spPr>
            <a:xfrm>
              <a:off x="14777224"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F6A73"/>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15</a:t>
              </a:r>
            </a:p>
            <a:p>
              <a:pPr algn="ctr">
                <a:lnSpc>
                  <a:spcPct val="90000"/>
                </a:lnSpc>
                <a:spcAft>
                  <a:spcPts val="0"/>
                </a:spcAft>
              </a:pPr>
              <a:r>
                <a:rPr lang="en-US" sz="1400" b="0">
                  <a:solidFill>
                    <a:schemeClr val="bg1"/>
                  </a:solidFill>
                  <a:latin typeface="Ubuntu" panose="020B0504030602030204" pitchFamily="34" charset="0"/>
                </a:rPr>
                <a:t>106</a:t>
              </a:r>
            </a:p>
            <a:p>
              <a:pPr algn="ctr">
                <a:lnSpc>
                  <a:spcPct val="90000"/>
                </a:lnSpc>
                <a:spcAft>
                  <a:spcPts val="0"/>
                </a:spcAft>
              </a:pPr>
              <a:r>
                <a:rPr lang="en-US" sz="1400" b="0">
                  <a:solidFill>
                    <a:schemeClr val="bg1"/>
                  </a:solidFill>
                  <a:latin typeface="Ubuntu" panose="020B0504030602030204" pitchFamily="34" charset="0"/>
                </a:rPr>
                <a:t>115</a:t>
              </a:r>
            </a:p>
          </p:txBody>
        </p:sp>
        <p:sp>
          <p:nvSpPr>
            <p:cNvPr id="68" name="Forme libre : forme 67">
              <a:extLst>
                <a:ext uri="{FF2B5EF4-FFF2-40B4-BE49-F238E27FC236}">
                  <a16:creationId xmlns:a16="http://schemas.microsoft.com/office/drawing/2014/main" id="{B90AA6F9-B8A6-4490-A465-CBEFAEA6DFCA}"/>
                </a:ext>
              </a:extLst>
            </p:cNvPr>
            <p:cNvSpPr/>
            <p:nvPr/>
          </p:nvSpPr>
          <p:spPr>
            <a:xfrm>
              <a:off x="14777224"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F878A"/>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15</a:t>
              </a:r>
            </a:p>
            <a:p>
              <a:pPr algn="ctr">
                <a:lnSpc>
                  <a:spcPct val="90000"/>
                </a:lnSpc>
                <a:spcAft>
                  <a:spcPts val="0"/>
                </a:spcAft>
              </a:pPr>
              <a:r>
                <a:rPr lang="en-US" sz="1400" b="0">
                  <a:solidFill>
                    <a:schemeClr val="bg1"/>
                  </a:solidFill>
                  <a:latin typeface="Ubuntu" panose="020B0504030602030204" pitchFamily="34" charset="0"/>
                </a:rPr>
                <a:t>135</a:t>
              </a:r>
            </a:p>
            <a:p>
              <a:pPr algn="ctr">
                <a:lnSpc>
                  <a:spcPct val="90000"/>
                </a:lnSpc>
                <a:spcAft>
                  <a:spcPts val="0"/>
                </a:spcAft>
              </a:pPr>
              <a:r>
                <a:rPr lang="en-US" sz="1400" b="0">
                  <a:solidFill>
                    <a:schemeClr val="bg1"/>
                  </a:solidFill>
                  <a:latin typeface="Ubuntu" panose="020B0504030602030204" pitchFamily="34" charset="0"/>
                </a:rPr>
                <a:t>138</a:t>
              </a:r>
            </a:p>
          </p:txBody>
        </p:sp>
        <p:sp>
          <p:nvSpPr>
            <p:cNvPr id="69" name="Forme libre : forme 68">
              <a:extLst>
                <a:ext uri="{FF2B5EF4-FFF2-40B4-BE49-F238E27FC236}">
                  <a16:creationId xmlns:a16="http://schemas.microsoft.com/office/drawing/2014/main" id="{AEDB31E0-288F-492F-BC3E-94F3C3363294}"/>
                </a:ext>
              </a:extLst>
            </p:cNvPr>
            <p:cNvSpPr/>
            <p:nvPr/>
          </p:nvSpPr>
          <p:spPr>
            <a:xfrm>
              <a:off x="14777224"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B2A2"/>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0</a:t>
              </a:r>
            </a:p>
            <a:p>
              <a:pPr algn="ctr">
                <a:lnSpc>
                  <a:spcPct val="90000"/>
                </a:lnSpc>
                <a:spcAft>
                  <a:spcPts val="0"/>
                </a:spcAft>
              </a:pPr>
              <a:r>
                <a:rPr lang="en-US" sz="1400" b="0">
                  <a:latin typeface="Ubuntu" panose="020B0504030602030204" pitchFamily="34" charset="0"/>
                </a:rPr>
                <a:t>178</a:t>
              </a:r>
            </a:p>
            <a:p>
              <a:pPr algn="ctr">
                <a:lnSpc>
                  <a:spcPct val="90000"/>
                </a:lnSpc>
                <a:spcAft>
                  <a:spcPts val="0"/>
                </a:spcAft>
              </a:pPr>
              <a:r>
                <a:rPr lang="en-US" sz="1400" b="0">
                  <a:latin typeface="Ubuntu" panose="020B0504030602030204" pitchFamily="34" charset="0"/>
                </a:rPr>
                <a:t>162</a:t>
              </a:r>
            </a:p>
          </p:txBody>
        </p:sp>
        <p:sp>
          <p:nvSpPr>
            <p:cNvPr id="70" name="Forme libre : forme 69">
              <a:extLst>
                <a:ext uri="{FF2B5EF4-FFF2-40B4-BE49-F238E27FC236}">
                  <a16:creationId xmlns:a16="http://schemas.microsoft.com/office/drawing/2014/main" id="{8F775A35-2F34-403A-95F8-4058F1A09A02}"/>
                </a:ext>
              </a:extLst>
            </p:cNvPr>
            <p:cNvSpPr/>
            <p:nvPr/>
          </p:nvSpPr>
          <p:spPr>
            <a:xfrm>
              <a:off x="14777224"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0CB"/>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0</a:t>
              </a:r>
            </a:p>
            <a:p>
              <a:pPr algn="ctr">
                <a:lnSpc>
                  <a:spcPct val="90000"/>
                </a:lnSpc>
                <a:spcAft>
                  <a:spcPts val="0"/>
                </a:spcAft>
              </a:pPr>
              <a:r>
                <a:rPr lang="en-US" sz="1400" b="0">
                  <a:latin typeface="Ubuntu" panose="020B0504030602030204" pitchFamily="34" charset="0"/>
                </a:rPr>
                <a:t>244</a:t>
              </a:r>
            </a:p>
            <a:p>
              <a:pPr algn="ctr">
                <a:lnSpc>
                  <a:spcPct val="90000"/>
                </a:lnSpc>
                <a:spcAft>
                  <a:spcPts val="0"/>
                </a:spcAft>
              </a:pPr>
              <a:r>
                <a:rPr lang="en-US" sz="1400" b="0">
                  <a:latin typeface="Ubuntu" panose="020B0504030602030204" pitchFamily="34" charset="0"/>
                </a:rPr>
                <a:t>203</a:t>
              </a:r>
            </a:p>
          </p:txBody>
        </p:sp>
        <p:sp>
          <p:nvSpPr>
            <p:cNvPr id="71" name="Forme libre : forme 70">
              <a:extLst>
                <a:ext uri="{FF2B5EF4-FFF2-40B4-BE49-F238E27FC236}">
                  <a16:creationId xmlns:a16="http://schemas.microsoft.com/office/drawing/2014/main" id="{59DA3B5B-D788-45A0-A698-ABE05A9025B0}"/>
                </a:ext>
              </a:extLst>
            </p:cNvPr>
            <p:cNvSpPr/>
            <p:nvPr/>
          </p:nvSpPr>
          <p:spPr>
            <a:xfrm>
              <a:off x="14041053"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036"/>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23</a:t>
              </a:r>
            </a:p>
            <a:p>
              <a:pPr algn="ctr">
                <a:lnSpc>
                  <a:spcPct val="90000"/>
                </a:lnSpc>
                <a:spcAft>
                  <a:spcPts val="0"/>
                </a:spcAft>
              </a:pPr>
              <a:r>
                <a:rPr lang="en-US" sz="1400" b="0">
                  <a:solidFill>
                    <a:schemeClr val="bg1"/>
                  </a:solidFill>
                  <a:latin typeface="Ubuntu" panose="020B0504030602030204" pitchFamily="34" charset="0"/>
                </a:rPr>
                <a:t>128</a:t>
              </a:r>
            </a:p>
            <a:p>
              <a:pPr algn="ctr">
                <a:lnSpc>
                  <a:spcPct val="90000"/>
                </a:lnSpc>
                <a:spcAft>
                  <a:spcPts val="0"/>
                </a:spcAft>
              </a:pPr>
              <a:r>
                <a:rPr lang="en-US" sz="1400" b="0">
                  <a:solidFill>
                    <a:schemeClr val="bg1"/>
                  </a:solidFill>
                  <a:latin typeface="Ubuntu" panose="020B0504030602030204" pitchFamily="34" charset="0"/>
                </a:rPr>
                <a:t>54</a:t>
              </a:r>
            </a:p>
          </p:txBody>
        </p:sp>
        <p:sp>
          <p:nvSpPr>
            <p:cNvPr id="72" name="Forme libre : forme 71">
              <a:extLst>
                <a:ext uri="{FF2B5EF4-FFF2-40B4-BE49-F238E27FC236}">
                  <a16:creationId xmlns:a16="http://schemas.microsoft.com/office/drawing/2014/main" id="{B988192C-3701-4200-ADA5-936C0610D953}"/>
                </a:ext>
              </a:extLst>
            </p:cNvPr>
            <p:cNvSpPr/>
            <p:nvPr/>
          </p:nvSpPr>
          <p:spPr>
            <a:xfrm>
              <a:off x="14041053"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8C3D"/>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23</a:t>
              </a:r>
            </a:p>
            <a:p>
              <a:pPr algn="ctr">
                <a:lnSpc>
                  <a:spcPct val="90000"/>
                </a:lnSpc>
                <a:spcAft>
                  <a:spcPts val="0"/>
                </a:spcAft>
              </a:pPr>
              <a:r>
                <a:rPr lang="en-US" sz="1400" b="0">
                  <a:solidFill>
                    <a:schemeClr val="bg1"/>
                  </a:solidFill>
                  <a:latin typeface="Ubuntu" panose="020B0504030602030204" pitchFamily="34" charset="0"/>
                </a:rPr>
                <a:t>140</a:t>
              </a:r>
            </a:p>
            <a:p>
              <a:pPr algn="ctr">
                <a:lnSpc>
                  <a:spcPct val="90000"/>
                </a:lnSpc>
                <a:spcAft>
                  <a:spcPts val="0"/>
                </a:spcAft>
              </a:pPr>
              <a:r>
                <a:rPr lang="en-US" sz="1400" b="0">
                  <a:solidFill>
                    <a:schemeClr val="bg1"/>
                  </a:solidFill>
                  <a:latin typeface="Ubuntu" panose="020B0504030602030204" pitchFamily="34" charset="0"/>
                </a:rPr>
                <a:t>61</a:t>
              </a:r>
            </a:p>
          </p:txBody>
        </p:sp>
        <p:sp>
          <p:nvSpPr>
            <p:cNvPr id="73" name="Forme libre : forme 72">
              <a:extLst>
                <a:ext uri="{FF2B5EF4-FFF2-40B4-BE49-F238E27FC236}">
                  <a16:creationId xmlns:a16="http://schemas.microsoft.com/office/drawing/2014/main" id="{FDFAC846-10F6-421E-8B39-673C784E01DE}"/>
                </a:ext>
              </a:extLst>
            </p:cNvPr>
            <p:cNvSpPr/>
            <p:nvPr/>
          </p:nvSpPr>
          <p:spPr>
            <a:xfrm>
              <a:off x="14041053"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2EA657"/>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46</a:t>
              </a:r>
            </a:p>
            <a:p>
              <a:pPr algn="ctr">
                <a:lnSpc>
                  <a:spcPct val="90000"/>
                </a:lnSpc>
                <a:spcAft>
                  <a:spcPts val="0"/>
                </a:spcAft>
              </a:pPr>
              <a:r>
                <a:rPr lang="en-US" sz="1400" b="0">
                  <a:latin typeface="Ubuntu" panose="020B0504030602030204" pitchFamily="34" charset="0"/>
                </a:rPr>
                <a:t>166</a:t>
              </a:r>
            </a:p>
            <a:p>
              <a:pPr algn="ctr">
                <a:lnSpc>
                  <a:spcPct val="90000"/>
                </a:lnSpc>
                <a:spcAft>
                  <a:spcPts val="0"/>
                </a:spcAft>
              </a:pPr>
              <a:r>
                <a:rPr lang="en-US" sz="1400" b="0">
                  <a:latin typeface="Ubuntu" panose="020B0504030602030204" pitchFamily="34" charset="0"/>
                </a:rPr>
                <a:t>87</a:t>
              </a:r>
            </a:p>
          </p:txBody>
        </p:sp>
        <p:sp>
          <p:nvSpPr>
            <p:cNvPr id="74" name="Forme libre : forme 73">
              <a:extLst>
                <a:ext uri="{FF2B5EF4-FFF2-40B4-BE49-F238E27FC236}">
                  <a16:creationId xmlns:a16="http://schemas.microsoft.com/office/drawing/2014/main" id="{353643F0-22F7-4B48-AE39-5FC8C334472F}"/>
                </a:ext>
              </a:extLst>
            </p:cNvPr>
            <p:cNvSpPr/>
            <p:nvPr/>
          </p:nvSpPr>
          <p:spPr>
            <a:xfrm>
              <a:off x="14041053"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B569"/>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51</a:t>
              </a:r>
            </a:p>
            <a:p>
              <a:pPr algn="ctr">
                <a:lnSpc>
                  <a:spcPct val="90000"/>
                </a:lnSpc>
                <a:spcAft>
                  <a:spcPts val="0"/>
                </a:spcAft>
              </a:pPr>
              <a:r>
                <a:rPr lang="en-US" sz="1400" b="0">
                  <a:latin typeface="Ubuntu" panose="020B0504030602030204" pitchFamily="34" charset="0"/>
                </a:rPr>
                <a:t>181</a:t>
              </a:r>
            </a:p>
            <a:p>
              <a:pPr algn="ctr">
                <a:lnSpc>
                  <a:spcPct val="90000"/>
                </a:lnSpc>
                <a:spcAft>
                  <a:spcPts val="0"/>
                </a:spcAft>
              </a:pPr>
              <a:r>
                <a:rPr lang="en-US" sz="1400" b="0">
                  <a:latin typeface="Ubuntu" panose="020B0504030602030204" pitchFamily="34" charset="0"/>
                </a:rPr>
                <a:t>105</a:t>
              </a:r>
            </a:p>
          </p:txBody>
        </p:sp>
        <p:sp>
          <p:nvSpPr>
            <p:cNvPr id="75" name="Forme libre : forme 74">
              <a:extLst>
                <a:ext uri="{FF2B5EF4-FFF2-40B4-BE49-F238E27FC236}">
                  <a16:creationId xmlns:a16="http://schemas.microsoft.com/office/drawing/2014/main" id="{33F41D49-321E-46F2-BE66-44E85399808F}"/>
                </a:ext>
              </a:extLst>
            </p:cNvPr>
            <p:cNvSpPr/>
            <p:nvPr/>
          </p:nvSpPr>
          <p:spPr>
            <a:xfrm>
              <a:off x="14041053"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57CF80"/>
            </a:solidFill>
            <a:ln w="6695" cap="flat">
              <a:noFill/>
              <a:prstDash val="solid"/>
              <a:miter/>
            </a:ln>
          </p:spPr>
          <p:txBody>
            <a:bodyPr rtlCol="0" anchor="ctr"/>
            <a:lstStyle/>
            <a:p>
              <a:pPr algn="ctr">
                <a:lnSpc>
                  <a:spcPct val="90000"/>
                </a:lnSpc>
                <a:spcAft>
                  <a:spcPts val="0"/>
                </a:spcAft>
              </a:pPr>
              <a:endParaRPr lang="en-US" sz="1400" b="0">
                <a:latin typeface="Ubuntu" panose="020B0504030602030204" pitchFamily="34" charset="0"/>
              </a:endParaRPr>
            </a:p>
            <a:p>
              <a:pPr algn="ctr">
                <a:lnSpc>
                  <a:spcPct val="90000"/>
                </a:lnSpc>
                <a:spcAft>
                  <a:spcPts val="0"/>
                </a:spcAft>
              </a:pPr>
              <a:r>
                <a:rPr lang="en-US" sz="1400" b="0">
                  <a:latin typeface="Ubuntu" panose="020B0504030602030204" pitchFamily="34" charset="0"/>
                </a:rPr>
                <a:t>87</a:t>
              </a:r>
            </a:p>
            <a:p>
              <a:pPr algn="ctr">
                <a:lnSpc>
                  <a:spcPct val="90000"/>
                </a:lnSpc>
                <a:spcAft>
                  <a:spcPts val="0"/>
                </a:spcAft>
              </a:pPr>
              <a:r>
                <a:rPr lang="en-US" sz="1400" b="0">
                  <a:latin typeface="Ubuntu" panose="020B0504030602030204" pitchFamily="34" charset="0"/>
                </a:rPr>
                <a:t>207</a:t>
              </a:r>
            </a:p>
            <a:p>
              <a:pPr algn="ctr">
                <a:lnSpc>
                  <a:spcPct val="90000"/>
                </a:lnSpc>
                <a:spcAft>
                  <a:spcPts val="0"/>
                </a:spcAft>
              </a:pPr>
              <a:r>
                <a:rPr lang="en-US" sz="1400" b="0">
                  <a:latin typeface="Ubuntu" panose="020B0504030602030204" pitchFamily="34" charset="0"/>
                </a:rPr>
                <a:t>128</a:t>
              </a:r>
            </a:p>
            <a:p>
              <a:pPr algn="ctr">
                <a:lnSpc>
                  <a:spcPct val="90000"/>
                </a:lnSpc>
                <a:spcAft>
                  <a:spcPts val="0"/>
                </a:spcAft>
              </a:pPr>
              <a:endParaRPr lang="en-US" sz="1400" b="0">
                <a:latin typeface="Ubuntu" panose="020B0504030602030204" pitchFamily="34" charset="0"/>
              </a:endParaRPr>
            </a:p>
          </p:txBody>
        </p:sp>
        <p:sp>
          <p:nvSpPr>
            <p:cNvPr id="76" name="Forme libre : forme 75">
              <a:extLst>
                <a:ext uri="{FF2B5EF4-FFF2-40B4-BE49-F238E27FC236}">
                  <a16:creationId xmlns:a16="http://schemas.microsoft.com/office/drawing/2014/main" id="{99A866AE-65FA-4F9E-98D0-E71681C14AC2}"/>
                </a:ext>
              </a:extLst>
            </p:cNvPr>
            <p:cNvSpPr/>
            <p:nvPr/>
          </p:nvSpPr>
          <p:spPr>
            <a:xfrm>
              <a:off x="15145311"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173340"/>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23</a:t>
              </a:r>
            </a:p>
            <a:p>
              <a:pPr algn="ctr">
                <a:lnSpc>
                  <a:spcPct val="90000"/>
                </a:lnSpc>
                <a:spcAft>
                  <a:spcPts val="0"/>
                </a:spcAft>
              </a:pPr>
              <a:r>
                <a:rPr lang="en-US" sz="1400" b="0">
                  <a:solidFill>
                    <a:schemeClr val="bg1"/>
                  </a:solidFill>
                  <a:latin typeface="Ubuntu" panose="020B0504030602030204" pitchFamily="34" charset="0"/>
                </a:rPr>
                <a:t>51</a:t>
              </a:r>
            </a:p>
            <a:p>
              <a:pPr algn="ctr">
                <a:lnSpc>
                  <a:spcPct val="90000"/>
                </a:lnSpc>
                <a:spcAft>
                  <a:spcPts val="0"/>
                </a:spcAft>
              </a:pPr>
              <a:r>
                <a:rPr lang="en-US" sz="1400" b="0">
                  <a:solidFill>
                    <a:schemeClr val="bg1"/>
                  </a:solidFill>
                  <a:latin typeface="Ubuntu" panose="020B0504030602030204" pitchFamily="34" charset="0"/>
                </a:rPr>
                <a:t>64</a:t>
              </a:r>
            </a:p>
          </p:txBody>
        </p:sp>
        <p:sp>
          <p:nvSpPr>
            <p:cNvPr id="77" name="Forme libre : forme 76">
              <a:extLst>
                <a:ext uri="{FF2B5EF4-FFF2-40B4-BE49-F238E27FC236}">
                  <a16:creationId xmlns:a16="http://schemas.microsoft.com/office/drawing/2014/main" id="{FF63074E-4AF4-4930-9679-FD2D7A0F2A11}"/>
                </a:ext>
              </a:extLst>
            </p:cNvPr>
            <p:cNvSpPr/>
            <p:nvPr/>
          </p:nvSpPr>
          <p:spPr>
            <a:xfrm>
              <a:off x="15145311"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214554"/>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33</a:t>
              </a:r>
            </a:p>
            <a:p>
              <a:pPr algn="ctr">
                <a:lnSpc>
                  <a:spcPct val="90000"/>
                </a:lnSpc>
                <a:spcAft>
                  <a:spcPts val="0"/>
                </a:spcAft>
              </a:pPr>
              <a:r>
                <a:rPr lang="en-US" sz="1400" b="0">
                  <a:solidFill>
                    <a:schemeClr val="bg1"/>
                  </a:solidFill>
                  <a:latin typeface="Ubuntu" panose="020B0504030602030204" pitchFamily="34" charset="0"/>
                </a:rPr>
                <a:t>69</a:t>
              </a:r>
            </a:p>
            <a:p>
              <a:pPr algn="ctr">
                <a:lnSpc>
                  <a:spcPct val="90000"/>
                </a:lnSpc>
                <a:spcAft>
                  <a:spcPts val="0"/>
                </a:spcAft>
              </a:pPr>
              <a:r>
                <a:rPr lang="en-US" sz="1400" b="0">
                  <a:solidFill>
                    <a:schemeClr val="bg1"/>
                  </a:solidFill>
                  <a:latin typeface="Ubuntu" panose="020B0504030602030204" pitchFamily="34" charset="0"/>
                </a:rPr>
                <a:t>84</a:t>
              </a:r>
            </a:p>
          </p:txBody>
        </p:sp>
        <p:sp>
          <p:nvSpPr>
            <p:cNvPr id="78" name="Forme libre : forme 77">
              <a:extLst>
                <a:ext uri="{FF2B5EF4-FFF2-40B4-BE49-F238E27FC236}">
                  <a16:creationId xmlns:a16="http://schemas.microsoft.com/office/drawing/2014/main" id="{56DB4C49-7593-476E-9314-2444B469873A}"/>
                </a:ext>
              </a:extLst>
            </p:cNvPr>
            <p:cNvSpPr/>
            <p:nvPr/>
          </p:nvSpPr>
          <p:spPr>
            <a:xfrm>
              <a:off x="15145311"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14596B"/>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20</a:t>
              </a:r>
            </a:p>
            <a:p>
              <a:pPr algn="ctr">
                <a:lnSpc>
                  <a:spcPct val="90000"/>
                </a:lnSpc>
                <a:spcAft>
                  <a:spcPts val="0"/>
                </a:spcAft>
              </a:pPr>
              <a:r>
                <a:rPr lang="en-US" sz="1400" b="0">
                  <a:solidFill>
                    <a:schemeClr val="bg1"/>
                  </a:solidFill>
                  <a:latin typeface="Ubuntu" panose="020B0504030602030204" pitchFamily="34" charset="0"/>
                </a:rPr>
                <a:t>89</a:t>
              </a:r>
            </a:p>
            <a:p>
              <a:pPr algn="ctr">
                <a:lnSpc>
                  <a:spcPct val="90000"/>
                </a:lnSpc>
                <a:spcAft>
                  <a:spcPts val="0"/>
                </a:spcAft>
              </a:pPr>
              <a:r>
                <a:rPr lang="en-US" sz="1400" b="0">
                  <a:solidFill>
                    <a:schemeClr val="bg1"/>
                  </a:solidFill>
                  <a:latin typeface="Ubuntu" panose="020B0504030602030204" pitchFamily="34" charset="0"/>
                </a:rPr>
                <a:t>107</a:t>
              </a:r>
            </a:p>
          </p:txBody>
        </p:sp>
        <p:sp>
          <p:nvSpPr>
            <p:cNvPr id="79" name="Forme libre : forme 78">
              <a:extLst>
                <a:ext uri="{FF2B5EF4-FFF2-40B4-BE49-F238E27FC236}">
                  <a16:creationId xmlns:a16="http://schemas.microsoft.com/office/drawing/2014/main" id="{82B57E86-9AA1-49BE-93E7-6C1DB4AFDDF9}"/>
                </a:ext>
              </a:extLst>
            </p:cNvPr>
            <p:cNvSpPr/>
            <p:nvPr/>
          </p:nvSpPr>
          <p:spPr>
            <a:xfrm>
              <a:off x="15145311"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6B7D"/>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51</a:t>
              </a:r>
            </a:p>
            <a:p>
              <a:pPr algn="ctr">
                <a:lnSpc>
                  <a:spcPct val="90000"/>
                </a:lnSpc>
                <a:spcAft>
                  <a:spcPts val="0"/>
                </a:spcAft>
              </a:pPr>
              <a:r>
                <a:rPr lang="en-US" sz="1400" b="0">
                  <a:solidFill>
                    <a:schemeClr val="bg1"/>
                  </a:solidFill>
                  <a:latin typeface="Ubuntu" panose="020B0504030602030204" pitchFamily="34" charset="0"/>
                </a:rPr>
                <a:t>107</a:t>
              </a:r>
            </a:p>
            <a:p>
              <a:pPr algn="ctr">
                <a:lnSpc>
                  <a:spcPct val="90000"/>
                </a:lnSpc>
                <a:spcAft>
                  <a:spcPts val="0"/>
                </a:spcAft>
              </a:pPr>
              <a:r>
                <a:rPr lang="en-US" sz="1400" b="0">
                  <a:solidFill>
                    <a:schemeClr val="bg1"/>
                  </a:solidFill>
                  <a:latin typeface="Ubuntu" panose="020B0504030602030204" pitchFamily="34" charset="0"/>
                </a:rPr>
                <a:t>25</a:t>
              </a:r>
            </a:p>
          </p:txBody>
        </p:sp>
        <p:sp>
          <p:nvSpPr>
            <p:cNvPr id="80" name="Forme libre : forme 79">
              <a:extLst>
                <a:ext uri="{FF2B5EF4-FFF2-40B4-BE49-F238E27FC236}">
                  <a16:creationId xmlns:a16="http://schemas.microsoft.com/office/drawing/2014/main" id="{F58D84FF-3235-47A7-A015-65B66A7E9528}"/>
                </a:ext>
              </a:extLst>
            </p:cNvPr>
            <p:cNvSpPr/>
            <p:nvPr/>
          </p:nvSpPr>
          <p:spPr>
            <a:xfrm>
              <a:off x="15145311"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338091"/>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51</a:t>
              </a:r>
            </a:p>
            <a:p>
              <a:pPr algn="ctr">
                <a:lnSpc>
                  <a:spcPct val="90000"/>
                </a:lnSpc>
                <a:spcAft>
                  <a:spcPts val="0"/>
                </a:spcAft>
              </a:pPr>
              <a:r>
                <a:rPr lang="en-US" sz="1400" b="0">
                  <a:solidFill>
                    <a:schemeClr val="bg1"/>
                  </a:solidFill>
                  <a:latin typeface="Ubuntu" panose="020B0504030602030204" pitchFamily="34" charset="0"/>
                </a:rPr>
                <a:t>128</a:t>
              </a:r>
            </a:p>
            <a:p>
              <a:pPr algn="ctr">
                <a:lnSpc>
                  <a:spcPct val="90000"/>
                </a:lnSpc>
                <a:spcAft>
                  <a:spcPts val="0"/>
                </a:spcAft>
              </a:pPr>
              <a:r>
                <a:rPr lang="en-US" sz="1400" b="0">
                  <a:solidFill>
                    <a:schemeClr val="bg1"/>
                  </a:solidFill>
                  <a:latin typeface="Ubuntu" panose="020B0504030602030204" pitchFamily="34" charset="0"/>
                </a:rPr>
                <a:t>145</a:t>
              </a:r>
            </a:p>
          </p:txBody>
        </p:sp>
        <p:sp>
          <p:nvSpPr>
            <p:cNvPr id="81" name="Forme libre : forme 80">
              <a:extLst>
                <a:ext uri="{FF2B5EF4-FFF2-40B4-BE49-F238E27FC236}">
                  <a16:creationId xmlns:a16="http://schemas.microsoft.com/office/drawing/2014/main" id="{0C2FDFFD-39D1-4054-899F-2527AF6109D7}"/>
                </a:ext>
              </a:extLst>
            </p:cNvPr>
            <p:cNvSpPr/>
            <p:nvPr/>
          </p:nvSpPr>
          <p:spPr>
            <a:xfrm>
              <a:off x="14408740" y="3644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7D74"/>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0</a:t>
              </a:r>
            </a:p>
            <a:p>
              <a:pPr algn="ctr">
                <a:lnSpc>
                  <a:spcPct val="90000"/>
                </a:lnSpc>
                <a:spcAft>
                  <a:spcPts val="0"/>
                </a:spcAft>
              </a:pPr>
              <a:r>
                <a:rPr lang="en-US" sz="1400" b="0">
                  <a:solidFill>
                    <a:schemeClr val="bg1"/>
                  </a:solidFill>
                  <a:latin typeface="Ubuntu" panose="020B0504030602030204" pitchFamily="34" charset="0"/>
                </a:rPr>
                <a:t>125</a:t>
              </a:r>
            </a:p>
            <a:p>
              <a:pPr algn="ctr">
                <a:lnSpc>
                  <a:spcPct val="90000"/>
                </a:lnSpc>
                <a:spcAft>
                  <a:spcPts val="0"/>
                </a:spcAft>
              </a:pPr>
              <a:r>
                <a:rPr lang="en-US" sz="1400" b="0">
                  <a:solidFill>
                    <a:schemeClr val="bg1"/>
                  </a:solidFill>
                  <a:latin typeface="Ubuntu" panose="020B0504030602030204" pitchFamily="34" charset="0"/>
                </a:rPr>
                <a:t>116</a:t>
              </a:r>
            </a:p>
          </p:txBody>
        </p:sp>
        <p:sp>
          <p:nvSpPr>
            <p:cNvPr id="82" name="Forme libre : forme 81">
              <a:extLst>
                <a:ext uri="{FF2B5EF4-FFF2-40B4-BE49-F238E27FC236}">
                  <a16:creationId xmlns:a16="http://schemas.microsoft.com/office/drawing/2014/main" id="{3B4493E8-9680-4EA3-9A68-6174B5ADF266}"/>
                </a:ext>
              </a:extLst>
            </p:cNvPr>
            <p:cNvSpPr/>
            <p:nvPr/>
          </p:nvSpPr>
          <p:spPr>
            <a:xfrm>
              <a:off x="14408740" y="3231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929B"/>
            </a:solidFill>
            <a:ln w="6695" cap="flat">
              <a:noFill/>
              <a:prstDash val="solid"/>
              <a:miter/>
            </a:ln>
          </p:spPr>
          <p:txBody>
            <a:bodyPr rtlCol="0" anchor="ctr"/>
            <a:lstStyle/>
            <a:p>
              <a:pPr algn="ctr">
                <a:lnSpc>
                  <a:spcPct val="90000"/>
                </a:lnSpc>
                <a:spcAft>
                  <a:spcPts val="0"/>
                </a:spcAft>
              </a:pPr>
              <a:r>
                <a:rPr lang="en-US" sz="1400" b="0">
                  <a:solidFill>
                    <a:schemeClr val="bg1"/>
                  </a:solidFill>
                  <a:latin typeface="Ubuntu" panose="020B0504030602030204" pitchFamily="34" charset="0"/>
                </a:rPr>
                <a:t>0</a:t>
              </a:r>
            </a:p>
            <a:p>
              <a:pPr algn="ctr">
                <a:lnSpc>
                  <a:spcPct val="90000"/>
                </a:lnSpc>
                <a:spcAft>
                  <a:spcPts val="0"/>
                </a:spcAft>
              </a:pPr>
              <a:r>
                <a:rPr lang="en-US" sz="1400" b="0">
                  <a:solidFill>
                    <a:schemeClr val="bg1"/>
                  </a:solidFill>
                  <a:latin typeface="Ubuntu" panose="020B0504030602030204" pitchFamily="34" charset="0"/>
                </a:rPr>
                <a:t>146</a:t>
              </a:r>
            </a:p>
            <a:p>
              <a:pPr algn="ctr">
                <a:lnSpc>
                  <a:spcPct val="90000"/>
                </a:lnSpc>
                <a:spcAft>
                  <a:spcPts val="0"/>
                </a:spcAft>
              </a:pPr>
              <a:r>
                <a:rPr lang="en-US" sz="1400" b="0">
                  <a:solidFill>
                    <a:schemeClr val="bg1"/>
                  </a:solidFill>
                  <a:latin typeface="Ubuntu" panose="020B0504030602030204" pitchFamily="34" charset="0"/>
                </a:rPr>
                <a:t>155</a:t>
              </a:r>
            </a:p>
          </p:txBody>
        </p:sp>
        <p:sp>
          <p:nvSpPr>
            <p:cNvPr id="83" name="Forme libre : forme 82">
              <a:extLst>
                <a:ext uri="{FF2B5EF4-FFF2-40B4-BE49-F238E27FC236}">
                  <a16:creationId xmlns:a16="http://schemas.microsoft.com/office/drawing/2014/main" id="{B4B6B943-D34B-48B2-95E0-76C5F8BA25FA}"/>
                </a:ext>
              </a:extLst>
            </p:cNvPr>
            <p:cNvSpPr/>
            <p:nvPr/>
          </p:nvSpPr>
          <p:spPr>
            <a:xfrm>
              <a:off x="14408740" y="2818581"/>
              <a:ext cx="360865" cy="406800"/>
            </a:xfrm>
            <a:custGeom>
              <a:avLst/>
              <a:gdLst>
                <a:gd name="connsiteX0" fmla="*/ 0 w 1111406"/>
                <a:gd name="connsiteY0" fmla="*/ 0 h 1111407"/>
                <a:gd name="connsiteX1" fmla="*/ 1111407 w 1111406"/>
                <a:gd name="connsiteY1" fmla="*/ 0 h 1111407"/>
                <a:gd name="connsiteX2" fmla="*/ 1111407 w 1111406"/>
                <a:gd name="connsiteY2" fmla="*/ 1111407 h 1111407"/>
                <a:gd name="connsiteX3" fmla="*/ 0 w 1111406"/>
                <a:gd name="connsiteY3" fmla="*/ 1111407 h 1111407"/>
              </a:gdLst>
              <a:ahLst/>
              <a:cxnLst>
                <a:cxn ang="0">
                  <a:pos x="connsiteX0" y="connsiteY0"/>
                </a:cxn>
                <a:cxn ang="0">
                  <a:pos x="connsiteX1" y="connsiteY1"/>
                </a:cxn>
                <a:cxn ang="0">
                  <a:pos x="connsiteX2" y="connsiteY2"/>
                </a:cxn>
                <a:cxn ang="0">
                  <a:pos x="connsiteX3" y="connsiteY3"/>
                </a:cxn>
              </a:cxnLst>
              <a:rect l="l" t="t" r="r" b="b"/>
              <a:pathLst>
                <a:path w="1111406" h="1111407">
                  <a:moveTo>
                    <a:pt x="0" y="0"/>
                  </a:moveTo>
                  <a:lnTo>
                    <a:pt x="1111407" y="0"/>
                  </a:lnTo>
                  <a:lnTo>
                    <a:pt x="1111407" y="1111407"/>
                  </a:lnTo>
                  <a:lnTo>
                    <a:pt x="0" y="1111407"/>
                  </a:lnTo>
                  <a:close/>
                </a:path>
              </a:pathLst>
            </a:custGeom>
            <a:solidFill>
              <a:srgbClr val="00BFBF"/>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0</a:t>
              </a:r>
            </a:p>
            <a:p>
              <a:pPr algn="ctr">
                <a:lnSpc>
                  <a:spcPct val="90000"/>
                </a:lnSpc>
                <a:spcAft>
                  <a:spcPts val="0"/>
                </a:spcAft>
              </a:pPr>
              <a:r>
                <a:rPr lang="en-US" sz="1400" b="0">
                  <a:latin typeface="Ubuntu" panose="020B0504030602030204" pitchFamily="34" charset="0"/>
                </a:rPr>
                <a:t>191</a:t>
              </a:r>
            </a:p>
            <a:p>
              <a:pPr algn="ctr">
                <a:lnSpc>
                  <a:spcPct val="90000"/>
                </a:lnSpc>
                <a:spcAft>
                  <a:spcPts val="0"/>
                </a:spcAft>
              </a:pPr>
              <a:r>
                <a:rPr lang="en-US" sz="1400" b="0">
                  <a:latin typeface="Ubuntu" panose="020B0504030602030204" pitchFamily="34" charset="0"/>
                </a:rPr>
                <a:t>191</a:t>
              </a:r>
            </a:p>
          </p:txBody>
        </p:sp>
        <p:sp>
          <p:nvSpPr>
            <p:cNvPr id="84" name="Forme libre : forme 83">
              <a:extLst>
                <a:ext uri="{FF2B5EF4-FFF2-40B4-BE49-F238E27FC236}">
                  <a16:creationId xmlns:a16="http://schemas.microsoft.com/office/drawing/2014/main" id="{B434FFE6-E50A-4EA9-83D4-F9F4917BBCB8}"/>
                </a:ext>
              </a:extLst>
            </p:cNvPr>
            <p:cNvSpPr/>
            <p:nvPr/>
          </p:nvSpPr>
          <p:spPr>
            <a:xfrm>
              <a:off x="14408740" y="2405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D5D0"/>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0</a:t>
              </a:r>
            </a:p>
            <a:p>
              <a:pPr algn="ctr">
                <a:lnSpc>
                  <a:spcPct val="90000"/>
                </a:lnSpc>
                <a:spcAft>
                  <a:spcPts val="0"/>
                </a:spcAft>
              </a:pPr>
              <a:r>
                <a:rPr lang="en-US" sz="1400" b="0">
                  <a:latin typeface="Ubuntu" panose="020B0504030602030204" pitchFamily="34" charset="0"/>
                </a:rPr>
                <a:t>213</a:t>
              </a:r>
            </a:p>
            <a:p>
              <a:pPr algn="ctr">
                <a:lnSpc>
                  <a:spcPct val="90000"/>
                </a:lnSpc>
                <a:spcAft>
                  <a:spcPts val="0"/>
                </a:spcAft>
              </a:pPr>
              <a:r>
                <a:rPr lang="en-US" sz="1400" b="0">
                  <a:latin typeface="Ubuntu" panose="020B0504030602030204" pitchFamily="34" charset="0"/>
                </a:rPr>
                <a:t>208</a:t>
              </a:r>
            </a:p>
          </p:txBody>
        </p:sp>
        <p:sp>
          <p:nvSpPr>
            <p:cNvPr id="85" name="Forme libre : forme 84">
              <a:extLst>
                <a:ext uri="{FF2B5EF4-FFF2-40B4-BE49-F238E27FC236}">
                  <a16:creationId xmlns:a16="http://schemas.microsoft.com/office/drawing/2014/main" id="{E0BE1B97-A7F2-4E15-8D45-CD3F50622B5F}"/>
                </a:ext>
              </a:extLst>
            </p:cNvPr>
            <p:cNvSpPr/>
            <p:nvPr/>
          </p:nvSpPr>
          <p:spPr>
            <a:xfrm>
              <a:off x="14408740" y="1992581"/>
              <a:ext cx="360865" cy="406800"/>
            </a:xfrm>
            <a:custGeom>
              <a:avLst/>
              <a:gdLst>
                <a:gd name="connsiteX0" fmla="*/ 0 w 1111406"/>
                <a:gd name="connsiteY0" fmla="*/ 0 h 776645"/>
                <a:gd name="connsiteX1" fmla="*/ 1111407 w 1111406"/>
                <a:gd name="connsiteY1" fmla="*/ 0 h 776645"/>
                <a:gd name="connsiteX2" fmla="*/ 1111407 w 1111406"/>
                <a:gd name="connsiteY2" fmla="*/ 776646 h 776645"/>
                <a:gd name="connsiteX3" fmla="*/ 0 w 1111406"/>
                <a:gd name="connsiteY3" fmla="*/ 776646 h 776645"/>
              </a:gdLst>
              <a:ahLst/>
              <a:cxnLst>
                <a:cxn ang="0">
                  <a:pos x="connsiteX0" y="connsiteY0"/>
                </a:cxn>
                <a:cxn ang="0">
                  <a:pos x="connsiteX1" y="connsiteY1"/>
                </a:cxn>
                <a:cxn ang="0">
                  <a:pos x="connsiteX2" y="connsiteY2"/>
                </a:cxn>
                <a:cxn ang="0">
                  <a:pos x="connsiteX3" y="connsiteY3"/>
                </a:cxn>
              </a:cxnLst>
              <a:rect l="l" t="t" r="r" b="b"/>
              <a:pathLst>
                <a:path w="1111406" h="776645">
                  <a:moveTo>
                    <a:pt x="0" y="0"/>
                  </a:moveTo>
                  <a:lnTo>
                    <a:pt x="1111407" y="0"/>
                  </a:lnTo>
                  <a:lnTo>
                    <a:pt x="1111407" y="776646"/>
                  </a:lnTo>
                  <a:lnTo>
                    <a:pt x="0" y="776646"/>
                  </a:lnTo>
                  <a:close/>
                </a:path>
              </a:pathLst>
            </a:custGeom>
            <a:solidFill>
              <a:srgbClr val="00E6E3"/>
            </a:solidFill>
            <a:ln w="6695" cap="flat">
              <a:noFill/>
              <a:prstDash val="solid"/>
              <a:miter/>
            </a:ln>
          </p:spPr>
          <p:txBody>
            <a:bodyPr rtlCol="0" anchor="ctr"/>
            <a:lstStyle/>
            <a:p>
              <a:pPr algn="ctr">
                <a:lnSpc>
                  <a:spcPct val="90000"/>
                </a:lnSpc>
                <a:spcAft>
                  <a:spcPts val="0"/>
                </a:spcAft>
              </a:pPr>
              <a:r>
                <a:rPr lang="en-US" sz="1400" b="0">
                  <a:latin typeface="Ubuntu" panose="020B0504030602030204" pitchFamily="34" charset="0"/>
                </a:rPr>
                <a:t>0</a:t>
              </a:r>
            </a:p>
            <a:p>
              <a:pPr algn="ctr">
                <a:lnSpc>
                  <a:spcPct val="90000"/>
                </a:lnSpc>
                <a:spcAft>
                  <a:spcPts val="0"/>
                </a:spcAft>
              </a:pPr>
              <a:r>
                <a:rPr lang="en-US" sz="1400" b="0">
                  <a:latin typeface="Ubuntu" panose="020B0504030602030204" pitchFamily="34" charset="0"/>
                </a:rPr>
                <a:t>230</a:t>
              </a:r>
            </a:p>
            <a:p>
              <a:pPr algn="ctr">
                <a:lnSpc>
                  <a:spcPct val="90000"/>
                </a:lnSpc>
                <a:spcAft>
                  <a:spcPts val="0"/>
                </a:spcAft>
              </a:pPr>
              <a:r>
                <a:rPr lang="en-US" sz="1400" b="0">
                  <a:latin typeface="Ubuntu" panose="020B0504030602030204" pitchFamily="34" charset="0"/>
                </a:rPr>
                <a:t>227</a:t>
              </a:r>
            </a:p>
          </p:txBody>
        </p:sp>
      </p:grpSp>
      <p:grpSp>
        <p:nvGrpSpPr>
          <p:cNvPr id="94" name="Groupe 1">
            <a:extLst>
              <a:ext uri="{FF2B5EF4-FFF2-40B4-BE49-F238E27FC236}">
                <a16:creationId xmlns:a16="http://schemas.microsoft.com/office/drawing/2014/main" id="{11A3E882-4152-49CC-A658-0BA2BD4CCF4E}"/>
              </a:ext>
            </a:extLst>
          </p:cNvPr>
          <p:cNvGrpSpPr>
            <a:grpSpLocks noChangeAspect="1"/>
          </p:cNvGrpSpPr>
          <p:nvPr userDrawn="1"/>
        </p:nvGrpSpPr>
        <p:grpSpPr>
          <a:xfrm>
            <a:off x="23124326" y="410118"/>
            <a:ext cx="838872" cy="777976"/>
            <a:chOff x="11501102" y="171573"/>
            <a:chExt cx="419436" cy="388988"/>
          </a:xfrm>
        </p:grpSpPr>
        <p:sp>
          <p:nvSpPr>
            <p:cNvPr id="95" name="Freeform 13">
              <a:extLst>
                <a:ext uri="{FF2B5EF4-FFF2-40B4-BE49-F238E27FC236}">
                  <a16:creationId xmlns:a16="http://schemas.microsoft.com/office/drawing/2014/main" id="{7962C740-AA7F-4225-AF45-30CEC5D85747}"/>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96" name="Freeform 14">
              <a:extLst>
                <a:ext uri="{FF2B5EF4-FFF2-40B4-BE49-F238E27FC236}">
                  <a16:creationId xmlns:a16="http://schemas.microsoft.com/office/drawing/2014/main" id="{8B6BE8F3-0248-42CC-8053-5B10FA1A6457}"/>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65" name="Rectangle 27">
            <a:extLst>
              <a:ext uri="{FF2B5EF4-FFF2-40B4-BE49-F238E27FC236}">
                <a16:creationId xmlns:a16="http://schemas.microsoft.com/office/drawing/2014/main" id="{5B538C81-213B-41EC-BB81-FEF313C9D880}"/>
              </a:ext>
            </a:extLst>
          </p:cNvPr>
          <p:cNvSpPr/>
          <p:nvPr userDrawn="1"/>
        </p:nvSpPr>
        <p:spPr>
          <a:xfrm>
            <a:off x="809627" y="13035742"/>
            <a:ext cx="6821694" cy="438912"/>
          </a:xfrm>
          <a:prstGeom prst="rect">
            <a:avLst/>
          </a:prstGeom>
        </p:spPr>
        <p:txBody>
          <a:bodyPr wrap="square" lIns="0" tIns="0" rIns="0" bIns="0" anchor="ctr" anchorCtr="0">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1400" kern="0">
                <a:solidFill>
                  <a:srgbClr val="A6A6A6"/>
                </a:solidFill>
                <a:latin typeface="Ubuntu" panose="020B0504030602030204" pitchFamily="34" charset="0"/>
                <a:cs typeface="Arial" panose="020B0604020202020204" pitchFamily="34" charset="0"/>
              </a:rPr>
              <a:t>Presentation Title  |  Author  |  Date</a:t>
            </a:r>
          </a:p>
        </p:txBody>
      </p:sp>
      <p:sp>
        <p:nvSpPr>
          <p:cNvPr id="86" name="Retângulo 43">
            <a:extLst>
              <a:ext uri="{FF2B5EF4-FFF2-40B4-BE49-F238E27FC236}">
                <a16:creationId xmlns:a16="http://schemas.microsoft.com/office/drawing/2014/main" id="{5539996C-DD2A-49D6-AFB0-763FCB2EE440}"/>
              </a:ext>
            </a:extLst>
          </p:cNvPr>
          <p:cNvSpPr/>
          <p:nvPr userDrawn="1"/>
        </p:nvSpPr>
        <p:spPr>
          <a:xfrm>
            <a:off x="23488257" y="13035317"/>
            <a:ext cx="458526" cy="338554"/>
          </a:xfrm>
          <a:prstGeom prst="rect">
            <a:avLst/>
          </a:prstGeom>
        </p:spPr>
        <p:txBody>
          <a:bodyPr wrap="square" lIns="0" rIns="0">
            <a:spAutoFit/>
          </a:bodyPr>
          <a:lstStyle/>
          <a:p>
            <a:pPr algn="r"/>
            <a:fld id="{0502E5A9-B53C-401E-A0E0-4A359BB0A9E5}" type="slidenum">
              <a:rPr lang="en-US" sz="1600" smtClean="0">
                <a:solidFill>
                  <a:srgbClr val="A6A6A6"/>
                </a:solidFill>
                <a:latin typeface="Ubuntu" panose="020B0504030602030204" pitchFamily="34" charset="0"/>
                <a:cs typeface="Arial" panose="020B0604020202020204" pitchFamily="34" charset="0"/>
              </a:rPr>
              <a:pPr algn="r"/>
              <a:t>‹#›</a:t>
            </a:fld>
            <a:endParaRPr lang="en-US" sz="1600">
              <a:solidFill>
                <a:srgbClr val="A6A6A6"/>
              </a:solidFill>
              <a:latin typeface="Ubuntu" panose="020B0504030602030204" pitchFamily="34" charset="0"/>
              <a:cs typeface="Arial" panose="020B0604020202020204" pitchFamily="34" charset="0"/>
            </a:endParaRPr>
          </a:p>
        </p:txBody>
      </p:sp>
      <p:sp>
        <p:nvSpPr>
          <p:cNvPr id="89" name="Rectangle 27">
            <a:extLst>
              <a:ext uri="{FF2B5EF4-FFF2-40B4-BE49-F238E27FC236}">
                <a16:creationId xmlns:a16="http://schemas.microsoft.com/office/drawing/2014/main" id="{01D50803-B26A-4936-A06C-6E086A6DD719}"/>
              </a:ext>
            </a:extLst>
          </p:cNvPr>
          <p:cNvSpPr/>
          <p:nvPr userDrawn="1"/>
        </p:nvSpPr>
        <p:spPr>
          <a:xfrm>
            <a:off x="14454140" y="13035742"/>
            <a:ext cx="9064324" cy="438912"/>
          </a:xfrm>
          <a:prstGeom prst="rect">
            <a:avLst/>
          </a:prstGeom>
        </p:spPr>
        <p:txBody>
          <a:bodyPr wrap="square" lIns="0" tIns="0" rIns="0" bIns="0" anchor="ctr" anchorCtr="0">
            <a:noAutofit/>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lang="en-GB" sz="1400">
                <a:solidFill>
                  <a:srgbClr val="A6A6A6"/>
                </a:solidFill>
                <a:latin typeface="Ubuntu" panose="020B0504030602030204" pitchFamily="34" charset="0"/>
                <a:cs typeface="Arial" panose="020B0604020202020204" pitchFamily="34" charset="0"/>
              </a:rPr>
              <a:t>Company Confidential © Capgemini 2021. All rights reserved  |</a:t>
            </a:r>
          </a:p>
        </p:txBody>
      </p:sp>
    </p:spTree>
    <p:extLst>
      <p:ext uri="{BB962C8B-B14F-4D97-AF65-F5344CB8AC3E}">
        <p14:creationId xmlns:p14="http://schemas.microsoft.com/office/powerpoint/2010/main" val="482677882"/>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 id="2147484344" r:id="rId15"/>
    <p:sldLayoutId id="2147484345" r:id="rId16"/>
    <p:sldLayoutId id="2147484346" r:id="rId17"/>
    <p:sldLayoutId id="2147484347" r:id="rId18"/>
    <p:sldLayoutId id="2147484348" r:id="rId19"/>
    <p:sldLayoutId id="2147484349" r:id="rId20"/>
  </p:sldLayoutIdLst>
  <p:hf hdr="0"/>
  <p:txStyles>
    <p:titleStyle>
      <a:lvl1pPr marL="0" marR="0" indent="0" algn="l" defTabSz="1828800" rtl="0" eaLnBrk="1" fontAlgn="auto" latinLnBrk="0" hangingPunct="1">
        <a:lnSpc>
          <a:spcPct val="90000"/>
        </a:lnSpc>
        <a:spcBef>
          <a:spcPct val="0"/>
        </a:spcBef>
        <a:spcAft>
          <a:spcPts val="0"/>
        </a:spcAft>
        <a:buClrTx/>
        <a:buSzTx/>
        <a:buFontTx/>
        <a:buNone/>
        <a:tabLst/>
        <a:defRPr kumimoji="0" lang="en-US" sz="5200" b="0" i="0" u="none" strike="noStrike" kern="1200" cap="all" spc="0" normalizeH="0" baseline="0" noProof="0" dirty="0">
          <a:ln>
            <a:noFill/>
          </a:ln>
          <a:solidFill>
            <a:schemeClr val="accent4"/>
          </a:solidFill>
          <a:effectLst/>
          <a:uLnTx/>
          <a:uFillTx/>
          <a:latin typeface="+mj-lt"/>
          <a:ea typeface="+mj-ea"/>
          <a:cs typeface="+mj-cs"/>
        </a:defRPr>
      </a:lvl1pPr>
    </p:titleStyle>
    <p:bodyStyle>
      <a:lvl1pPr marL="0" indent="0" algn="l" defTabSz="1828800" rtl="0" eaLnBrk="1" latinLnBrk="0" hangingPunct="1">
        <a:lnSpc>
          <a:spcPct val="100000"/>
        </a:lnSpc>
        <a:spcBef>
          <a:spcPts val="0"/>
        </a:spcBef>
        <a:spcAft>
          <a:spcPts val="1200"/>
        </a:spcAft>
        <a:buFont typeface="Arial" panose="020B0604020202020204" pitchFamily="34" charset="0"/>
        <a:buNone/>
        <a:defRPr sz="4000" kern="1200" baseline="0">
          <a:solidFill>
            <a:schemeClr val="tx1"/>
          </a:solidFill>
          <a:latin typeface="Ubuntu" panose="020B0504030602030204" pitchFamily="34" charset="0"/>
          <a:ea typeface="+mn-ea"/>
          <a:cs typeface="+mn-cs"/>
        </a:defRPr>
      </a:lvl1pPr>
      <a:lvl2pPr marL="355600" indent="-355600" algn="l" defTabSz="1828800" rtl="0" eaLnBrk="1" latinLnBrk="0" hangingPunct="1">
        <a:lnSpc>
          <a:spcPct val="100000"/>
        </a:lnSpc>
        <a:spcBef>
          <a:spcPts val="0"/>
        </a:spcBef>
        <a:spcAft>
          <a:spcPts val="1200"/>
        </a:spcAft>
        <a:buClr>
          <a:schemeClr val="accent1"/>
        </a:buClr>
        <a:buFont typeface="Wingdings" panose="05000000000000000000" pitchFamily="2" charset="2"/>
        <a:buChar char="§"/>
        <a:defRPr sz="3600" kern="1200" baseline="0">
          <a:solidFill>
            <a:schemeClr val="tx1"/>
          </a:solidFill>
          <a:latin typeface="Ubuntu" panose="020B0504030602030204" pitchFamily="34" charset="0"/>
          <a:ea typeface="+mn-ea"/>
          <a:cs typeface="+mn-cs"/>
        </a:defRPr>
      </a:lvl2pPr>
      <a:lvl3pPr marL="723900" indent="-368300" algn="l" defTabSz="1828800" rtl="0" eaLnBrk="1" latinLnBrk="0" hangingPunct="1">
        <a:lnSpc>
          <a:spcPct val="100000"/>
        </a:lnSpc>
        <a:spcBef>
          <a:spcPts val="0"/>
        </a:spcBef>
        <a:spcAft>
          <a:spcPts val="1200"/>
        </a:spcAft>
        <a:buClr>
          <a:schemeClr val="accent2"/>
        </a:buClr>
        <a:buFont typeface="Arial" panose="020B0604020202020204" pitchFamily="34" charset="0"/>
        <a:buChar char="•"/>
        <a:defRPr sz="3200" kern="1200" baseline="0">
          <a:solidFill>
            <a:schemeClr val="tx1"/>
          </a:solidFill>
          <a:latin typeface="Ubuntu" panose="020B0504030602030204" pitchFamily="34" charset="0"/>
          <a:ea typeface="+mn-ea"/>
          <a:cs typeface="+mn-cs"/>
        </a:defRPr>
      </a:lvl3pPr>
      <a:lvl4pPr marL="1079500" indent="-355600" algn="l" defTabSz="1828800" rtl="0" eaLnBrk="1" latinLnBrk="0" hangingPunct="1">
        <a:lnSpc>
          <a:spcPct val="100000"/>
        </a:lnSpc>
        <a:spcBef>
          <a:spcPts val="0"/>
        </a:spcBef>
        <a:spcAft>
          <a:spcPts val="1200"/>
        </a:spcAft>
        <a:buClr>
          <a:schemeClr val="tx1"/>
        </a:buClr>
        <a:buFont typeface="Ubuntu" panose="020B0504030602030204" pitchFamily="34" charset="0"/>
        <a:buChar char="–"/>
        <a:defRPr sz="2800" kern="1200" baseline="0">
          <a:solidFill>
            <a:schemeClr val="tx1"/>
          </a:solidFill>
          <a:latin typeface="Ubuntu" panose="020B0504030602030204" pitchFamily="34" charset="0"/>
          <a:ea typeface="+mn-ea"/>
          <a:cs typeface="+mn-cs"/>
        </a:defRPr>
      </a:lvl4pPr>
      <a:lvl5pPr marL="1435100" indent="-355600" algn="l" defTabSz="1828800" rtl="0" eaLnBrk="1" latinLnBrk="0" hangingPunct="1">
        <a:lnSpc>
          <a:spcPct val="100000"/>
        </a:lnSpc>
        <a:spcBef>
          <a:spcPts val="0"/>
        </a:spcBef>
        <a:spcAft>
          <a:spcPts val="1200"/>
        </a:spcAft>
        <a:buClr>
          <a:schemeClr val="accent3"/>
        </a:buClr>
        <a:buFont typeface="Arial" panose="020B0604020202020204" pitchFamily="34" charset="0"/>
        <a:buChar char="•"/>
        <a:defRPr sz="2800" kern="1200" baseline="0">
          <a:solidFill>
            <a:schemeClr val="tx1"/>
          </a:solidFill>
          <a:latin typeface="Ubuntu" panose="020B050403060203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PT"/>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423">
          <p15:clr>
            <a:srgbClr val="F26B43"/>
          </p15:clr>
        </p15:guide>
        <p15:guide id="3" orient="horz" pos="4071">
          <p15:clr>
            <a:srgbClr val="F26B43"/>
          </p15:clr>
        </p15:guide>
        <p15:guide id="4" pos="255">
          <p15:clr>
            <a:srgbClr val="F26B43"/>
          </p15:clr>
        </p15:guide>
        <p15:guide id="5" orient="horz" pos="836">
          <p15:clr>
            <a:srgbClr val="F26B43"/>
          </p15:clr>
        </p15:guide>
        <p15:guide id="6" orient="horz" pos="245">
          <p15:clr>
            <a:srgbClr val="F26B43"/>
          </p15:clr>
        </p15:guide>
        <p15:guide id="7" pos="3840">
          <p15:clr>
            <a:srgbClr val="F26B43"/>
          </p15:clr>
        </p15:guide>
        <p15:guide id="8" pos="3899">
          <p15:clr>
            <a:srgbClr val="F26B43"/>
          </p15:clr>
        </p15:guide>
        <p15:guide id="9" pos="37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5EE74F-42BB-400A-BDF7-2AC4EB895E92}"/>
              </a:ext>
            </a:extLst>
          </p:cNvPr>
          <p:cNvGraphicFramePr>
            <a:graphicFrameLocks noChangeAspect="1"/>
          </p:cNvGraphicFramePr>
          <p:nvPr userDrawn="1">
            <p:custDataLst>
              <p:tags r:id="rId45"/>
            </p:custDataLst>
            <p:extLst>
              <p:ext uri="{D42A27DB-BD31-4B8C-83A1-F6EECF244321}">
                <p14:modId xmlns:p14="http://schemas.microsoft.com/office/powerpoint/2010/main" val="1599586907"/>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8" imgW="270" imgH="270" progId="TCLayout.ActiveDocument.1">
                  <p:embed/>
                </p:oleObj>
              </mc:Choice>
              <mc:Fallback>
                <p:oleObj name="think-cell Slide" r:id="rId48" imgW="270" imgH="270" progId="TCLayout.ActiveDocument.1">
                  <p:embed/>
                  <p:pic>
                    <p:nvPicPr>
                      <p:cNvPr id="3" name="Object 2" hidden="1">
                        <a:extLst>
                          <a:ext uri="{FF2B5EF4-FFF2-40B4-BE49-F238E27FC236}">
                            <a16:creationId xmlns:a16="http://schemas.microsoft.com/office/drawing/2014/main" id="{575EE74F-42BB-400A-BDF7-2AC4EB895E92}"/>
                          </a:ext>
                        </a:extLst>
                      </p:cNvPr>
                      <p:cNvPicPr/>
                      <p:nvPr/>
                    </p:nvPicPr>
                    <p:blipFill>
                      <a:blip r:embed="rId49"/>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23EAB68-6143-4F24-BBF2-8F54A5561D71}"/>
              </a:ext>
            </a:extLst>
          </p:cNvPr>
          <p:cNvSpPr/>
          <p:nvPr userDrawn="1">
            <p:custDataLst>
              <p:tags r:id="rId46"/>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17" name="CapgeminiBox" hidden="1">
            <a:extLst>
              <a:ext uri="{FF2B5EF4-FFF2-40B4-BE49-F238E27FC236}">
                <a16:creationId xmlns:a16="http://schemas.microsoft.com/office/drawing/2014/main" id="{9311D4EF-66C2-44AF-9082-3181C1029225}"/>
              </a:ext>
            </a:extLst>
          </p:cNvPr>
          <p:cNvSpPr txBox="1">
            <a:spLocks/>
          </p:cNvSpPr>
          <p:nvPr userDrawn="1"/>
        </p:nvSpPr>
        <p:spPr>
          <a:xfrm>
            <a:off x="19185" y="0"/>
            <a:ext cx="3675322" cy="520700"/>
          </a:xfrm>
          <a:prstGeom prst="rect">
            <a:avLst/>
          </a:prstGeom>
        </p:spPr>
        <p:txBody>
          <a:bodyPr vert="horz" lIns="0" tIns="0" rIns="36000" bIns="0" rtlCol="0">
            <a:normAutofit fontScale="92500"/>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a:t>Capgemini </a:t>
            </a:r>
            <a:r>
              <a:rPr lang="fr-FR" sz="2800" err="1"/>
              <a:t>Invent</a:t>
            </a:r>
            <a:r>
              <a:rPr lang="fr-FR" sz="2800"/>
              <a:t> v10.0</a:t>
            </a:r>
          </a:p>
        </p:txBody>
      </p:sp>
      <p:sp>
        <p:nvSpPr>
          <p:cNvPr id="4" name="Text Placeholder 1"/>
          <p:cNvSpPr>
            <a:spLocks noGrp="1"/>
          </p:cNvSpPr>
          <p:nvPr userDrawn="1">
            <p:ph type="body" idx="1"/>
          </p:nvPr>
        </p:nvSpPr>
        <p:spPr>
          <a:xfrm>
            <a:off x="1102768" y="3257600"/>
            <a:ext cx="22181876" cy="9658160"/>
          </a:xfrm>
          <a:prstGeom prst="rect">
            <a:avLst/>
          </a:prstGeom>
        </p:spPr>
        <p:txBody>
          <a:bodyPr vert="horz" lIns="0" tIns="0" rIns="0" bIns="0" rtlCol="0">
            <a:normAutofit/>
          </a:bodyPr>
          <a:lstStyle/>
          <a:p>
            <a:pPr lvl="0"/>
            <a:r>
              <a:rPr lang="fr-FR"/>
              <a:t>Enter </a:t>
            </a:r>
            <a:r>
              <a:rPr lang="fr-FR" err="1"/>
              <a:t>your</a:t>
            </a:r>
            <a:r>
              <a:rPr lang="fr-FR"/>
              <a:t> contents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en-US"/>
          </a:p>
        </p:txBody>
      </p:sp>
      <p:grpSp>
        <p:nvGrpSpPr>
          <p:cNvPr id="31" name="Groupe 1">
            <a:extLst>
              <a:ext uri="{FF2B5EF4-FFF2-40B4-BE49-F238E27FC236}">
                <a16:creationId xmlns:a16="http://schemas.microsoft.com/office/drawing/2014/main" id="{F31688C0-3AAB-457C-86FA-4177A059CF79}"/>
              </a:ext>
            </a:extLst>
          </p:cNvPr>
          <p:cNvGrpSpPr/>
          <p:nvPr userDrawn="1"/>
        </p:nvGrpSpPr>
        <p:grpSpPr>
          <a:xfrm>
            <a:off x="23002204" y="343146"/>
            <a:ext cx="838872" cy="777976"/>
            <a:chOff x="11501102" y="171573"/>
            <a:chExt cx="419436" cy="388988"/>
          </a:xfrm>
        </p:grpSpPr>
        <p:sp>
          <p:nvSpPr>
            <p:cNvPr id="33" name="Freeform 13">
              <a:extLst>
                <a:ext uri="{FF2B5EF4-FFF2-40B4-BE49-F238E27FC236}">
                  <a16:creationId xmlns:a16="http://schemas.microsoft.com/office/drawing/2014/main" id="{0DF4B7FE-AA65-4E55-B964-75A3DEE12DA3}"/>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34" name="Freeform 14">
              <a:extLst>
                <a:ext uri="{FF2B5EF4-FFF2-40B4-BE49-F238E27FC236}">
                  <a16:creationId xmlns:a16="http://schemas.microsoft.com/office/drawing/2014/main" id="{08DB13D7-F3B3-4CCC-9572-7C835EA669A8}"/>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35" name="Date Placeholder 34">
            <a:extLst>
              <a:ext uri="{FF2B5EF4-FFF2-40B4-BE49-F238E27FC236}">
                <a16:creationId xmlns:a16="http://schemas.microsoft.com/office/drawing/2014/main" id="{9E7A3BD3-DDA4-42A3-B05C-F6E4E51D9B78}"/>
              </a:ext>
            </a:extLst>
          </p:cNvPr>
          <p:cNvSpPr>
            <a:spLocks noGrp="1"/>
          </p:cNvSpPr>
          <p:nvPr userDrawn="1">
            <p:ph type="dt" sz="half" idx="2"/>
          </p:nvPr>
        </p:nvSpPr>
        <p:spPr>
          <a:xfrm>
            <a:off x="18384688" y="13301323"/>
            <a:ext cx="4238484" cy="246222"/>
          </a:xfrm>
          <a:prstGeom prst="rect">
            <a:avLst/>
          </a:prstGeom>
        </p:spPr>
        <p:txBody>
          <a:bodyPr wrap="none" lIns="0" tIns="0" rIns="0" bIns="0" anchor="ctr" anchorCtr="0">
            <a:noAutofit/>
          </a:bodyPr>
          <a:lstStyle>
            <a:lvl1pPr>
              <a:defRPr lang="de-DE" sz="1600" smtClean="0">
                <a:solidFill>
                  <a:schemeClr val="bg1">
                    <a:lumMod val="65000"/>
                  </a:schemeClr>
                </a:solidFill>
                <a:latin typeface="+mn-lt"/>
              </a:defRPr>
            </a:lvl1pPr>
          </a:lstStyle>
          <a:p>
            <a:pPr algn="r">
              <a:spcBef>
                <a:spcPts val="2000"/>
              </a:spcBef>
            </a:pPr>
            <a:r>
              <a:rPr lang="en-US"/>
              <a:t>© Capgemini Invent 2021. All rights reserved.</a:t>
            </a:r>
          </a:p>
        </p:txBody>
      </p:sp>
      <p:sp>
        <p:nvSpPr>
          <p:cNvPr id="38" name="Slide Number Placeholder 37">
            <a:extLst>
              <a:ext uri="{FF2B5EF4-FFF2-40B4-BE49-F238E27FC236}">
                <a16:creationId xmlns:a16="http://schemas.microsoft.com/office/drawing/2014/main" id="{7AB8C2A9-4C2D-43C3-9F07-0C825FF51364}"/>
              </a:ext>
            </a:extLst>
          </p:cNvPr>
          <p:cNvSpPr>
            <a:spLocks noGrp="1"/>
          </p:cNvSpPr>
          <p:nvPr userDrawn="1">
            <p:ph type="sldNum" sz="quarter" idx="4"/>
          </p:nvPr>
        </p:nvSpPr>
        <p:spPr>
          <a:xfrm>
            <a:off x="22815903" y="13301323"/>
            <a:ext cx="465330" cy="246222"/>
          </a:xfrm>
          <a:prstGeom prst="rect">
            <a:avLst/>
          </a:prstGeom>
        </p:spPr>
        <p:txBody>
          <a:bodyPr wrap="square" lIns="0" tIns="0" rIns="0" bIns="0" anchor="ctr" anchorCtr="0">
            <a:spAutoFit/>
          </a:bodyPr>
          <a:lstStyle>
            <a:lvl1pPr>
              <a:defRPr lang="de-DE" sz="1600" smtClean="0">
                <a:solidFill>
                  <a:schemeClr val="bg1">
                    <a:lumMod val="65000"/>
                  </a:schemeClr>
                </a:solidFill>
                <a:latin typeface="+mn-lt"/>
                <a:cs typeface="Arial" panose="020B0604020202020204" pitchFamily="34" charset="0"/>
              </a:defRPr>
            </a:lvl1pPr>
          </a:lstStyle>
          <a:p>
            <a:pPr algn="r"/>
            <a:fld id="{5D9A5160-6218-4E5A-B9E6-B93E3DAE377C}" type="slidenum">
              <a:rPr lang="en-US" smtClean="0"/>
              <a:pPr algn="r"/>
              <a:t>‹#›</a:t>
            </a:fld>
            <a:endParaRPr lang="en-US"/>
          </a:p>
        </p:txBody>
      </p:sp>
      <p:sp>
        <p:nvSpPr>
          <p:cNvPr id="41" name="FootnoteAndSource" hidden="1">
            <a:extLst>
              <a:ext uri="{FF2B5EF4-FFF2-40B4-BE49-F238E27FC236}">
                <a16:creationId xmlns:a16="http://schemas.microsoft.com/office/drawing/2014/main" id="{3DA1185B-144A-40DE-A4C3-65613C483C82}"/>
              </a:ext>
            </a:extLst>
          </p:cNvPr>
          <p:cNvSpPr txBox="1"/>
          <p:nvPr userDrawn="1"/>
        </p:nvSpPr>
        <p:spPr>
          <a:xfrm>
            <a:off x="1090646" y="12608262"/>
            <a:ext cx="22680000" cy="324191"/>
          </a:xfrm>
          <a:prstGeom prst="rect">
            <a:avLst/>
          </a:prstGeom>
          <a:noFill/>
        </p:spPr>
        <p:txBody>
          <a:bodyPr vert="horz" wrap="square" lIns="0" tIns="50800" rIns="0" bIns="50800" rtlCol="0" anchor="b" anchorCtr="0">
            <a:spAutoFit/>
          </a:bodyPr>
          <a:lstStyle>
            <a:defPPr>
              <a:defRPr lang="pt-PT"/>
            </a:defPPr>
            <a:lvl1pPr marL="429768" indent="-429768">
              <a:lnSpc>
                <a:spcPct val="90000"/>
              </a:lnSpc>
              <a:tabLst>
                <a:tab pos="347472" algn="r"/>
              </a:tabLst>
              <a:defRPr sz="800"/>
            </a:lvl1pPr>
          </a:lstStyle>
          <a:p>
            <a:pPr marL="859536" indent="-859536" defTabSz="1828800">
              <a:lnSpc>
                <a:spcPct val="90000"/>
              </a:lnSpc>
              <a:tabLst>
                <a:tab pos="694944" algn="r"/>
              </a:tabLst>
            </a:pPr>
            <a:r>
              <a:rPr lang="de-DE" sz="1600"/>
              <a:t>	Source:	Source Text</a:t>
            </a:r>
          </a:p>
        </p:txBody>
      </p:sp>
      <p:sp>
        <p:nvSpPr>
          <p:cNvPr id="5" name="Title Placeholder 4">
            <a:extLst>
              <a:ext uri="{FF2B5EF4-FFF2-40B4-BE49-F238E27FC236}">
                <a16:creationId xmlns:a16="http://schemas.microsoft.com/office/drawing/2014/main" id="{D28F27D4-FFE2-4FAB-BA1B-9D013846C4B7}"/>
              </a:ext>
            </a:extLst>
          </p:cNvPr>
          <p:cNvSpPr>
            <a:spLocks noGrp="1"/>
          </p:cNvSpPr>
          <p:nvPr>
            <p:ph type="title"/>
          </p:nvPr>
        </p:nvSpPr>
        <p:spPr>
          <a:xfrm>
            <a:off x="1102768" y="17488"/>
            <a:ext cx="21744000" cy="2232000"/>
          </a:xfrm>
          <a:prstGeom prst="rect">
            <a:avLst/>
          </a:prstGeom>
        </p:spPr>
        <p:txBody>
          <a:bodyPr vert="horz" lIns="0" tIns="180000" rIns="0" bIns="0" rtlCol="0" anchor="t" anchorCtr="0">
            <a:noAutofit/>
          </a:bodyPr>
          <a:lstStyle/>
          <a:p>
            <a:r>
              <a:rPr lang="en-US"/>
              <a:t>Click to edit Master title style</a:t>
            </a:r>
            <a:endParaRPr lang="de-DE"/>
          </a:p>
        </p:txBody>
      </p:sp>
      <p:sp>
        <p:nvSpPr>
          <p:cNvPr id="19" name="Footer Placeholder 9">
            <a:extLst>
              <a:ext uri="{FF2B5EF4-FFF2-40B4-BE49-F238E27FC236}">
                <a16:creationId xmlns:a16="http://schemas.microsoft.com/office/drawing/2014/main" id="{D3809B95-B2AA-47A9-8F86-88BF7BDE32FD}"/>
              </a:ext>
            </a:extLst>
          </p:cNvPr>
          <p:cNvSpPr>
            <a:spLocks noGrp="1"/>
          </p:cNvSpPr>
          <p:nvPr>
            <p:ph type="ftr" sz="quarter" idx="3"/>
          </p:nvPr>
        </p:nvSpPr>
        <p:spPr>
          <a:xfrm>
            <a:off x="1101726" y="13301323"/>
            <a:ext cx="9433048" cy="246222"/>
          </a:xfrm>
          <a:prstGeom prst="rect">
            <a:avLst/>
          </a:prstGeom>
        </p:spPr>
        <p:txBody>
          <a:bodyPr wrap="none" lIns="0" tIns="0" rIns="0" bIns="0" anchor="ctr" anchorCtr="0">
            <a:noAutofit/>
          </a:bodyPr>
          <a:lstStyle>
            <a:lvl1pPr>
              <a:defRPr lang="de-DE" sz="1600">
                <a:solidFill>
                  <a:schemeClr val="bg1">
                    <a:lumMod val="65000"/>
                  </a:schemeClr>
                </a:solidFill>
              </a:defRPr>
            </a:lvl1pPr>
          </a:lstStyle>
          <a:p>
            <a:pPr>
              <a:spcBef>
                <a:spcPts val="2000"/>
              </a:spcBef>
            </a:pPr>
            <a:r>
              <a:rPr lang="en-US"/>
              <a:t>Presentation Title | Author | Date</a:t>
            </a:r>
          </a:p>
        </p:txBody>
      </p:sp>
      <p:sp>
        <p:nvSpPr>
          <p:cNvPr id="20" name="Stickerbox" hidden="1">
            <a:extLst>
              <a:ext uri="{FF2B5EF4-FFF2-40B4-BE49-F238E27FC236}">
                <a16:creationId xmlns:a16="http://schemas.microsoft.com/office/drawing/2014/main" id="{D03A9799-ACDC-4925-8EE1-5C65CCCBD0FA}"/>
              </a:ext>
            </a:extLst>
          </p:cNvPr>
          <p:cNvSpPr>
            <a:spLocks noChangeArrowheads="1"/>
          </p:cNvSpPr>
          <p:nvPr userDrawn="1"/>
        </p:nvSpPr>
        <p:spPr bwMode="gray">
          <a:xfrm>
            <a:off x="22227124" y="2249488"/>
            <a:ext cx="1611219" cy="805551"/>
          </a:xfrm>
          <a:prstGeom prst="rect">
            <a:avLst/>
          </a:prstGeom>
          <a:solidFill>
            <a:schemeClr val="accent2"/>
          </a:solidFill>
          <a:ln w="10795">
            <a:noFill/>
            <a:round/>
            <a:headEnd/>
            <a:tailEnd/>
          </a:ln>
          <a:effectLst/>
        </p:spPr>
        <p:txBody>
          <a:bodyPr vert="horz" wrap="none" lIns="216000" tIns="216000" rIns="216000" bIns="216000" anchor="ctr" anchorCtr="0">
            <a:spAutoFit/>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a:ln>
                  <a:noFill/>
                </a:ln>
                <a:solidFill>
                  <a:srgbClr val="FFFFFF">
                    <a:lumMod val="100000"/>
                  </a:srgbClr>
                </a:solidFill>
                <a:effectLst/>
                <a:uLnTx/>
                <a:uFillTx/>
                <a:latin typeface="Ubuntu"/>
                <a:ea typeface="+mn-ea"/>
                <a:cs typeface="+mn-cs"/>
              </a:rPr>
              <a:t>Sticker</a:t>
            </a:r>
          </a:p>
        </p:txBody>
      </p:sp>
      <p:sp>
        <p:nvSpPr>
          <p:cNvPr id="16" name="Rectangle 15" hidden="1">
            <a:extLst>
              <a:ext uri="{FF2B5EF4-FFF2-40B4-BE49-F238E27FC236}">
                <a16:creationId xmlns:a16="http://schemas.microsoft.com/office/drawing/2014/main" id="{744B6AC3-FF2F-4DBB-8E08-4EF920118C41}"/>
              </a:ext>
            </a:extLst>
          </p:cNvPr>
          <p:cNvSpPr/>
          <p:nvPr userDrawn="1">
            <p:custDataLst>
              <p:tags r:id="rId47"/>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5600">
              <a:solidFill>
                <a:schemeClr val="tx1"/>
              </a:solidFill>
              <a:latin typeface="Ubuntu" panose="020B0504030602030204" pitchFamily="34" charset="0"/>
              <a:ea typeface="+mj-ea"/>
              <a:cs typeface="+mj-cs"/>
              <a:sym typeface="Ubuntu" panose="020B0504030602030204" pitchFamily="34" charset="0"/>
            </a:endParaRPr>
          </a:p>
        </p:txBody>
      </p:sp>
    </p:spTree>
    <p:extLst>
      <p:ext uri="{BB962C8B-B14F-4D97-AF65-F5344CB8AC3E}">
        <p14:creationId xmlns:p14="http://schemas.microsoft.com/office/powerpoint/2010/main" val="281465487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 id="2147483887" r:id="rId40"/>
    <p:sldLayoutId id="2147483888" r:id="rId41"/>
    <p:sldLayoutId id="2147483889" r:id="rId42"/>
    <p:sldLayoutId id="2147483890" r:id="rId43"/>
  </p:sldLayoutIdLst>
  <p:hf hdr="0" ftr="0"/>
  <p:txStyles>
    <p:titleStyle>
      <a:lvl1pPr marL="0" marR="0" indent="0" algn="l" defTabSz="1828800" rtl="0" eaLnBrk="1" fontAlgn="auto" latinLnBrk="0" hangingPunct="1">
        <a:lnSpc>
          <a:spcPct val="100000"/>
        </a:lnSpc>
        <a:spcBef>
          <a:spcPct val="0"/>
        </a:spcBef>
        <a:spcAft>
          <a:spcPts val="0"/>
        </a:spcAft>
        <a:buClrTx/>
        <a:buSzTx/>
        <a:buFontTx/>
        <a:buNone/>
        <a:tabLst/>
        <a:defRPr kumimoji="0" lang="en-US" sz="5600" b="0" i="0" u="none" strike="noStrike" kern="1200" cap="none" spc="200" normalizeH="0" baseline="0" noProof="0" dirty="0">
          <a:ln>
            <a:noFill/>
          </a:ln>
          <a:solidFill>
            <a:schemeClr val="tx1"/>
          </a:solidFill>
          <a:effectLst/>
          <a:uLnTx/>
          <a:uFillTx/>
          <a:latin typeface="+mj-lt"/>
          <a:ea typeface="+mj-ea"/>
          <a:cs typeface="+mj-cs"/>
        </a:defRPr>
      </a:lvl1pPr>
    </p:titleStyle>
    <p:bodyStyle>
      <a:lvl1pPr marL="0" indent="0" algn="l" defTabSz="1828800" rtl="0" eaLnBrk="1" latinLnBrk="0" hangingPunct="1">
        <a:lnSpc>
          <a:spcPct val="100000"/>
        </a:lnSpc>
        <a:spcBef>
          <a:spcPts val="1200"/>
        </a:spcBef>
        <a:buFont typeface="Arial" panose="020B0604020202020204" pitchFamily="34" charset="0"/>
        <a:buNone/>
        <a:defRPr sz="2800" kern="1200">
          <a:solidFill>
            <a:schemeClr val="tx1"/>
          </a:solidFill>
          <a:latin typeface="+mn-lt"/>
          <a:ea typeface="+mn-ea"/>
          <a:cs typeface="+mn-cs"/>
        </a:defRPr>
      </a:lvl1pPr>
      <a:lvl2pPr marL="361950" indent="-361950" algn="l" defTabSz="1828800" rtl="0" eaLnBrk="1" latinLnBrk="0" hangingPunct="1">
        <a:lnSpc>
          <a:spcPct val="100000"/>
        </a:lnSpc>
        <a:spcBef>
          <a:spcPts val="1200"/>
        </a:spcBef>
        <a:buClr>
          <a:schemeClr val="tx1"/>
        </a:buClr>
        <a:buFont typeface="Wingdings" panose="05000000000000000000" pitchFamily="2" charset="2"/>
        <a:buChar char="§"/>
        <a:defRPr sz="2800" kern="1200">
          <a:solidFill>
            <a:schemeClr val="tx1"/>
          </a:solidFill>
          <a:latin typeface="+mn-lt"/>
          <a:ea typeface="+mn-ea"/>
          <a:cs typeface="+mn-cs"/>
        </a:defRPr>
      </a:lvl2pPr>
      <a:lvl3pPr marL="720000" indent="-360000" algn="l" defTabSz="1828800" rtl="0" eaLnBrk="1" latinLnBrk="0" hangingPunct="1">
        <a:lnSpc>
          <a:spcPct val="100000"/>
        </a:lnSpc>
        <a:spcBef>
          <a:spcPts val="1200"/>
        </a:spcBef>
        <a:buClr>
          <a:schemeClr val="tx1"/>
        </a:buClr>
        <a:buFont typeface="Arial" panose="020B0604020202020204" pitchFamily="34" charset="0"/>
        <a:buChar char="•"/>
        <a:defRPr sz="2800" kern="1200">
          <a:solidFill>
            <a:schemeClr val="tx1"/>
          </a:solidFill>
          <a:latin typeface="+mn-lt"/>
          <a:ea typeface="+mn-ea"/>
          <a:cs typeface="+mn-cs"/>
        </a:defRPr>
      </a:lvl3pPr>
      <a:lvl4pPr marL="1079500" indent="-360000" algn="l" defTabSz="1828800" rtl="0" eaLnBrk="1" latinLnBrk="0" hangingPunct="1">
        <a:lnSpc>
          <a:spcPct val="100000"/>
        </a:lnSpc>
        <a:spcBef>
          <a:spcPts val="1200"/>
        </a:spcBef>
        <a:buClr>
          <a:schemeClr val="tx1"/>
        </a:buClr>
        <a:buFont typeface="Verdana" panose="020B0604030504040204" pitchFamily="34" charset="0"/>
        <a:buChar char="‒"/>
        <a:tabLst/>
        <a:defRPr sz="2400" kern="1200">
          <a:solidFill>
            <a:schemeClr val="tx1"/>
          </a:solidFill>
          <a:latin typeface="+mn-lt"/>
          <a:ea typeface="+mn-ea"/>
          <a:cs typeface="+mn-cs"/>
        </a:defRPr>
      </a:lvl4pPr>
      <a:lvl5pPr marL="1438276" indent="-361950" algn="l" defTabSz="1828800" rtl="0" eaLnBrk="1" latinLnBrk="0" hangingPunct="1">
        <a:lnSpc>
          <a:spcPct val="100000"/>
        </a:lnSpc>
        <a:spcBef>
          <a:spcPts val="1200"/>
        </a:spcBef>
        <a:buClr>
          <a:schemeClr val="tx1"/>
        </a:buClr>
        <a:buFont typeface="Arial" panose="020B0604020202020204" pitchFamily="34" charset="0"/>
        <a:buChar char="•"/>
        <a:defRPr sz="2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PT"/>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3" orient="horz" pos="4065">
          <p15:clr>
            <a:srgbClr val="F26B43"/>
          </p15:clr>
        </p15:guide>
        <p15:guide id="6" pos="347">
          <p15:clr>
            <a:srgbClr val="F26B43"/>
          </p15:clr>
        </p15:guide>
        <p15:guide id="7" pos="3840">
          <p15:clr>
            <a:srgbClr val="F26B43"/>
          </p15:clr>
        </p15:guide>
        <p15:guide id="8" pos="7333">
          <p15:clr>
            <a:srgbClr val="F26B43"/>
          </p15:clr>
        </p15:guide>
        <p15:guide id="9" orient="horz" pos="164">
          <p15:clr>
            <a:srgbClr val="F26B43"/>
          </p15:clr>
        </p15:guide>
        <p15:guide id="10" orient="horz" pos="10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1219201" y="914403"/>
            <a:ext cx="21949834" cy="1685926"/>
          </a:xfrm>
          <a:prstGeom prst="rect">
            <a:avLst/>
          </a:prstGeom>
        </p:spPr>
        <p:txBody>
          <a:bodyPr vert="horz" lIns="0" tIns="0" rIns="0" bIns="0" rtlCol="0" anchor="t" anchorCtr="0">
            <a:normAutofit/>
          </a:bodyPr>
          <a:lstStyle/>
          <a:p>
            <a:r>
              <a:rPr lang="sv-SE" dirty="0"/>
              <a:t>Klicka här för att ändra rubrik</a:t>
            </a:r>
          </a:p>
        </p:txBody>
      </p:sp>
      <p:sp>
        <p:nvSpPr>
          <p:cNvPr id="13315" name="Platshållare för text 4"/>
          <p:cNvSpPr>
            <a:spLocks noGrp="1"/>
          </p:cNvSpPr>
          <p:nvPr>
            <p:ph type="body" idx="1"/>
          </p:nvPr>
        </p:nvSpPr>
        <p:spPr bwMode="auto">
          <a:xfrm>
            <a:off x="1219201" y="2879727"/>
            <a:ext cx="21949834" cy="826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316" name="Bildobjekt 11" descr="StockholmsStad_logot#21B0A5.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9201" y="11922126"/>
            <a:ext cx="369570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tshållare för datum 1"/>
          <p:cNvSpPr>
            <a:spLocks noGrp="1"/>
          </p:cNvSpPr>
          <p:nvPr>
            <p:ph type="dt" sz="half" idx="2"/>
          </p:nvPr>
        </p:nvSpPr>
        <p:spPr>
          <a:xfrm>
            <a:off x="16806334" y="12090403"/>
            <a:ext cx="6400800" cy="539750"/>
          </a:xfrm>
          <a:prstGeom prst="rect">
            <a:avLst/>
          </a:prstGeom>
        </p:spPr>
        <p:txBody>
          <a:bodyPr vert="horz" lIns="91440" tIns="45720" rIns="91440" bIns="45720" rtlCol="0" anchor="ctr"/>
          <a:lstStyle>
            <a:lvl1pPr algn="r" fontAlgn="auto">
              <a:lnSpc>
                <a:spcPct val="120000"/>
              </a:lnSpc>
              <a:spcBef>
                <a:spcPts val="0"/>
              </a:spcBef>
              <a:spcAft>
                <a:spcPts val="0"/>
              </a:spcAft>
              <a:defRPr sz="2000" b="0" i="0">
                <a:solidFill>
                  <a:schemeClr val="tx1"/>
                </a:solidFill>
                <a:latin typeface="Arial"/>
                <a:ea typeface="+mn-ea"/>
                <a:cs typeface="Arial"/>
              </a:defRPr>
            </a:lvl1pPr>
          </a:lstStyle>
          <a:p>
            <a:pPr>
              <a:defRPr/>
            </a:pPr>
            <a:fld id="{649F95D0-1C70-8642-B39B-F88C0BAF7798}" type="datetime1">
              <a:rPr lang="sv-SE"/>
              <a:pPr>
                <a:defRPr/>
              </a:pPr>
              <a:t>2021-11-21</a:t>
            </a:fld>
            <a:endParaRPr lang="sv-SE" dirty="0"/>
          </a:p>
        </p:txBody>
      </p:sp>
      <p:sp>
        <p:nvSpPr>
          <p:cNvPr id="15" name="Platshållare för bildnummer 2"/>
          <p:cNvSpPr>
            <a:spLocks noGrp="1"/>
          </p:cNvSpPr>
          <p:nvPr>
            <p:ph type="sldNum" sz="quarter" idx="4"/>
          </p:nvPr>
        </p:nvSpPr>
        <p:spPr>
          <a:xfrm>
            <a:off x="16806334" y="12461879"/>
            <a:ext cx="6400800" cy="549274"/>
          </a:xfrm>
          <a:prstGeom prst="rect">
            <a:avLst/>
          </a:prstGeom>
        </p:spPr>
        <p:txBody>
          <a:bodyPr vert="horz" lIns="91440" tIns="45720" rIns="91440" bIns="45720" rtlCol="0" anchor="ctr"/>
          <a:lstStyle>
            <a:lvl1pPr algn="r" fontAlgn="auto">
              <a:spcBef>
                <a:spcPts val="0"/>
              </a:spcBef>
              <a:spcAft>
                <a:spcPts val="0"/>
              </a:spcAft>
              <a:defRPr sz="2000" b="0" i="0">
                <a:solidFill>
                  <a:srgbClr val="000000"/>
                </a:solidFill>
                <a:latin typeface="Arial"/>
                <a:ea typeface="+mn-ea"/>
                <a:cs typeface="Arial"/>
              </a:defRPr>
            </a:lvl1pPr>
          </a:lstStyle>
          <a:p>
            <a:pPr>
              <a:defRPr/>
            </a:pPr>
            <a:r>
              <a:rPr lang="sv-SE"/>
              <a:t>Sid </a:t>
            </a:r>
            <a:fld id="{B2167C8B-471C-3C48-B6ED-D6179B42979E}" type="slidenum">
              <a:rPr lang="sv-SE"/>
              <a:pPr>
                <a:defRPr/>
              </a:pPr>
              <a:t>‹#›</a:t>
            </a:fld>
            <a:endParaRPr lang="sv-SE"/>
          </a:p>
        </p:txBody>
      </p:sp>
      <p:sp>
        <p:nvSpPr>
          <p:cNvPr id="10" name="Platshållare för sidfot 2"/>
          <p:cNvSpPr>
            <a:spLocks noGrp="1"/>
          </p:cNvSpPr>
          <p:nvPr>
            <p:ph type="ftr" sz="quarter" idx="3"/>
          </p:nvPr>
        </p:nvSpPr>
        <p:spPr>
          <a:xfrm>
            <a:off x="12327469" y="11728453"/>
            <a:ext cx="10875434" cy="549278"/>
          </a:xfrm>
          <a:prstGeom prst="rect">
            <a:avLst/>
          </a:prstGeom>
        </p:spPr>
        <p:txBody>
          <a:bodyPr vert="horz" lIns="91440" tIns="45720" rIns="91440" bIns="45720" rtlCol="0" anchor="ctr"/>
          <a:lstStyle>
            <a:lvl1pPr algn="r" fontAlgn="auto">
              <a:spcBef>
                <a:spcPts val="0"/>
              </a:spcBef>
              <a:spcAft>
                <a:spcPts val="0"/>
              </a:spcAft>
              <a:defRPr sz="2000" b="1">
                <a:solidFill>
                  <a:schemeClr val="tx1"/>
                </a:solidFill>
                <a:latin typeface="Arial"/>
                <a:ea typeface="+mn-ea"/>
                <a:cs typeface="Arial"/>
              </a:defRPr>
            </a:lvl1pPr>
          </a:lstStyle>
          <a:p>
            <a:pPr>
              <a:defRPr/>
            </a:pPr>
            <a:endParaRPr lang="sv-SE"/>
          </a:p>
        </p:txBody>
      </p:sp>
    </p:spTree>
    <p:extLst>
      <p:ext uri="{BB962C8B-B14F-4D97-AF65-F5344CB8AC3E}">
        <p14:creationId xmlns:p14="http://schemas.microsoft.com/office/powerpoint/2010/main" val="166103654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ftr="0"/>
  <p:txStyles>
    <p:titleStyle>
      <a:lvl1pPr algn="l" rtl="0" eaLnBrk="0" fontAlgn="base" hangingPunct="0">
        <a:lnSpc>
          <a:spcPct val="90000"/>
        </a:lnSpc>
        <a:spcBef>
          <a:spcPct val="0"/>
        </a:spcBef>
        <a:spcAft>
          <a:spcPct val="0"/>
        </a:spcAft>
        <a:defRPr sz="6000" b="1" kern="1200" spc="120">
          <a:solidFill>
            <a:srgbClr val="000000"/>
          </a:solidFill>
          <a:latin typeface="+mj-lt"/>
          <a:ea typeface="ＭＳ Ｐゴシック" charset="0"/>
          <a:cs typeface="ＭＳ Ｐゴシック" charset="0"/>
        </a:defRPr>
      </a:lvl1pPr>
      <a:lvl2pPr algn="l" rtl="0" eaLnBrk="0" fontAlgn="base" hangingPunct="0">
        <a:lnSpc>
          <a:spcPts val="5600"/>
        </a:lnSpc>
        <a:spcBef>
          <a:spcPct val="0"/>
        </a:spcBef>
        <a:spcAft>
          <a:spcPct val="0"/>
        </a:spcAft>
        <a:defRPr sz="6000" b="1">
          <a:solidFill>
            <a:srgbClr val="000000"/>
          </a:solidFill>
          <a:latin typeface="Arial" charset="0"/>
          <a:ea typeface="ＭＳ Ｐゴシック" charset="0"/>
          <a:cs typeface="ＭＳ Ｐゴシック" charset="0"/>
        </a:defRPr>
      </a:lvl2pPr>
      <a:lvl3pPr algn="l" rtl="0" eaLnBrk="0" fontAlgn="base" hangingPunct="0">
        <a:lnSpc>
          <a:spcPts val="5600"/>
        </a:lnSpc>
        <a:spcBef>
          <a:spcPct val="0"/>
        </a:spcBef>
        <a:spcAft>
          <a:spcPct val="0"/>
        </a:spcAft>
        <a:defRPr sz="6000" b="1">
          <a:solidFill>
            <a:srgbClr val="000000"/>
          </a:solidFill>
          <a:latin typeface="Arial" charset="0"/>
          <a:ea typeface="ＭＳ Ｐゴシック" charset="0"/>
          <a:cs typeface="ＭＳ Ｐゴシック" charset="0"/>
        </a:defRPr>
      </a:lvl3pPr>
      <a:lvl4pPr algn="l" rtl="0" eaLnBrk="0" fontAlgn="base" hangingPunct="0">
        <a:lnSpc>
          <a:spcPts val="5600"/>
        </a:lnSpc>
        <a:spcBef>
          <a:spcPct val="0"/>
        </a:spcBef>
        <a:spcAft>
          <a:spcPct val="0"/>
        </a:spcAft>
        <a:defRPr sz="6000" b="1">
          <a:solidFill>
            <a:srgbClr val="000000"/>
          </a:solidFill>
          <a:latin typeface="Arial" charset="0"/>
          <a:ea typeface="ＭＳ Ｐゴシック" charset="0"/>
          <a:cs typeface="ＭＳ Ｐゴシック" charset="0"/>
        </a:defRPr>
      </a:lvl4pPr>
      <a:lvl5pPr algn="l" rtl="0" eaLnBrk="0" fontAlgn="base" hangingPunct="0">
        <a:lnSpc>
          <a:spcPts val="5600"/>
        </a:lnSpc>
        <a:spcBef>
          <a:spcPct val="0"/>
        </a:spcBef>
        <a:spcAft>
          <a:spcPct val="0"/>
        </a:spcAft>
        <a:defRPr sz="6000" b="1">
          <a:solidFill>
            <a:srgbClr val="000000"/>
          </a:solidFill>
          <a:latin typeface="Arial" charset="0"/>
          <a:ea typeface="ＭＳ Ｐゴシック" charset="0"/>
          <a:cs typeface="ＭＳ Ｐゴシック" charset="0"/>
        </a:defRPr>
      </a:lvl5pPr>
      <a:lvl6pPr marL="914378" algn="l" rtl="0" fontAlgn="base">
        <a:lnSpc>
          <a:spcPts val="5600"/>
        </a:lnSpc>
        <a:spcBef>
          <a:spcPct val="0"/>
        </a:spcBef>
        <a:spcAft>
          <a:spcPct val="0"/>
        </a:spcAft>
        <a:defRPr sz="6000" b="1">
          <a:solidFill>
            <a:srgbClr val="000000"/>
          </a:solidFill>
          <a:latin typeface="Arial" charset="0"/>
          <a:ea typeface="ＭＳ Ｐゴシック" charset="0"/>
          <a:cs typeface="ＭＳ Ｐゴシック" charset="0"/>
        </a:defRPr>
      </a:lvl6pPr>
      <a:lvl7pPr marL="1828754" algn="l" rtl="0" fontAlgn="base">
        <a:lnSpc>
          <a:spcPts val="5600"/>
        </a:lnSpc>
        <a:spcBef>
          <a:spcPct val="0"/>
        </a:spcBef>
        <a:spcAft>
          <a:spcPct val="0"/>
        </a:spcAft>
        <a:defRPr sz="6000" b="1">
          <a:solidFill>
            <a:srgbClr val="000000"/>
          </a:solidFill>
          <a:latin typeface="Arial" charset="0"/>
          <a:ea typeface="ＭＳ Ｐゴシック" charset="0"/>
          <a:cs typeface="ＭＳ Ｐゴシック" charset="0"/>
        </a:defRPr>
      </a:lvl7pPr>
      <a:lvl8pPr marL="2743132" algn="l" rtl="0" fontAlgn="base">
        <a:lnSpc>
          <a:spcPts val="5600"/>
        </a:lnSpc>
        <a:spcBef>
          <a:spcPct val="0"/>
        </a:spcBef>
        <a:spcAft>
          <a:spcPct val="0"/>
        </a:spcAft>
        <a:defRPr sz="6000" b="1">
          <a:solidFill>
            <a:srgbClr val="000000"/>
          </a:solidFill>
          <a:latin typeface="Arial" charset="0"/>
          <a:ea typeface="ＭＳ Ｐゴシック" charset="0"/>
          <a:cs typeface="ＭＳ Ｐゴシック" charset="0"/>
        </a:defRPr>
      </a:lvl8pPr>
      <a:lvl9pPr marL="3657508" algn="l" rtl="0" fontAlgn="base">
        <a:lnSpc>
          <a:spcPts val="5600"/>
        </a:lnSpc>
        <a:spcBef>
          <a:spcPct val="0"/>
        </a:spcBef>
        <a:spcAft>
          <a:spcPct val="0"/>
        </a:spcAft>
        <a:defRPr sz="6000" b="1">
          <a:solidFill>
            <a:srgbClr val="000000"/>
          </a:solidFill>
          <a:latin typeface="Arial" charset="0"/>
          <a:ea typeface="ＭＳ Ｐゴシック" charset="0"/>
          <a:cs typeface="ＭＳ Ｐゴシック" charset="0"/>
        </a:defRPr>
      </a:lvl9pPr>
    </p:titleStyle>
    <p:bodyStyle>
      <a:lvl1pPr marL="685782" indent="-685782" algn="l" rtl="0" eaLnBrk="0" fontAlgn="base" hangingPunct="0">
        <a:spcBef>
          <a:spcPct val="20000"/>
        </a:spcBef>
        <a:spcAft>
          <a:spcPct val="0"/>
        </a:spcAft>
        <a:buFont typeface="Arial" charset="0"/>
        <a:defRPr sz="4000" kern="1200">
          <a:solidFill>
            <a:srgbClr val="000000"/>
          </a:solidFill>
          <a:latin typeface="+mn-lt"/>
          <a:ea typeface="ＭＳ Ｐゴシック" charset="0"/>
          <a:cs typeface="ＭＳ Ｐゴシック" charset="0"/>
        </a:defRPr>
      </a:lvl1pPr>
      <a:lvl2pPr marL="885804" indent="-523864" algn="l" rtl="0" eaLnBrk="0" fontAlgn="base" hangingPunct="0">
        <a:spcBef>
          <a:spcPct val="20000"/>
        </a:spcBef>
        <a:spcAft>
          <a:spcPct val="0"/>
        </a:spcAft>
        <a:buFont typeface="Arial" charset="0"/>
        <a:buChar char="–"/>
        <a:defRPr sz="4000" kern="1200">
          <a:solidFill>
            <a:srgbClr val="000000"/>
          </a:solidFill>
          <a:latin typeface="+mn-lt"/>
          <a:ea typeface="ＭＳ Ｐゴシック" charset="0"/>
          <a:cs typeface="+mn-cs"/>
        </a:defRPr>
      </a:lvl2pPr>
      <a:lvl3pPr marL="1444590" indent="-552436"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3pPr>
      <a:lvl4pPr marL="1981150" indent="-539736"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4pPr>
      <a:lvl5pPr marL="2501838" indent="-527038" algn="l" rtl="0" eaLnBrk="0" fontAlgn="base" hangingPunct="0">
        <a:spcBef>
          <a:spcPct val="20000"/>
        </a:spcBef>
        <a:spcAft>
          <a:spcPct val="0"/>
        </a:spcAft>
        <a:buFont typeface="Arial" charset="0"/>
        <a:buChar char="»"/>
        <a:defRPr kern="1200">
          <a:solidFill>
            <a:srgbClr val="000000"/>
          </a:solidFill>
          <a:latin typeface="+mn-lt"/>
          <a:ea typeface="ＭＳ Ｐゴシック" charset="0"/>
          <a:cs typeface="+mn-cs"/>
        </a:defRPr>
      </a:lvl5pPr>
      <a:lvl6pPr marL="5029074" indent="-457188" algn="l" defTabSz="1828754"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452" indent="-457188" algn="l" defTabSz="1828754"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7828" indent="-457188" algn="l" defTabSz="1828754"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206" indent="-457188" algn="l" defTabSz="1828754"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
            </p:custDataLst>
          </p:nvPr>
        </p:nvGraphicFramePr>
        <p:xfrm>
          <a:off x="4035" y="3185"/>
          <a:ext cx="3906" cy="3174"/>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4035" y="3185"/>
                        <a:ext cx="3906" cy="3174"/>
                      </a:xfrm>
                      <a:prstGeom prst="rect">
                        <a:avLst/>
                      </a:prstGeom>
                    </p:spPr>
                  </p:pic>
                </p:oleObj>
              </mc:Fallback>
            </mc:AlternateContent>
          </a:graphicData>
        </a:graphic>
      </p:graphicFrame>
      <p:sp>
        <p:nvSpPr>
          <p:cNvPr id="4" name="Platshållare för rubrik 3"/>
          <p:cNvSpPr>
            <a:spLocks noGrp="1"/>
          </p:cNvSpPr>
          <p:nvPr>
            <p:ph type="title"/>
          </p:nvPr>
        </p:nvSpPr>
        <p:spPr>
          <a:xfrm>
            <a:off x="1219207" y="785563"/>
            <a:ext cx="21949834" cy="1685926"/>
          </a:xfrm>
          <a:prstGeom prst="rect">
            <a:avLst/>
          </a:prstGeom>
        </p:spPr>
        <p:txBody>
          <a:bodyPr vert="horz" lIns="0" tIns="0" rIns="0" bIns="0" rtlCol="0" anchor="t" anchorCtr="0">
            <a:noAutofit/>
          </a:bodyPr>
          <a:lstStyle/>
          <a:p>
            <a:r>
              <a:rPr lang="sv-SE" dirty="0"/>
              <a:t>Klicka här för att ändra format</a:t>
            </a:r>
          </a:p>
        </p:txBody>
      </p:sp>
      <p:sp>
        <p:nvSpPr>
          <p:cNvPr id="5" name="Platshållare för text 4"/>
          <p:cNvSpPr>
            <a:spLocks noGrp="1"/>
          </p:cNvSpPr>
          <p:nvPr>
            <p:ph type="body" idx="1"/>
          </p:nvPr>
        </p:nvSpPr>
        <p:spPr>
          <a:xfrm>
            <a:off x="1219207" y="3193840"/>
            <a:ext cx="21949834" cy="8532000"/>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ctangle 7"/>
          <p:cNvSpPr>
            <a:spLocks noChangeArrowheads="1"/>
          </p:cNvSpPr>
          <p:nvPr/>
        </p:nvSpPr>
        <p:spPr bwMode="auto">
          <a:xfrm>
            <a:off x="22340618" y="12941982"/>
            <a:ext cx="828432" cy="4826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fld id="{CA48D800-1282-4793-80DF-9F8E83675139}" type="slidenum">
              <a:rPr lang="sv-SE" sz="2666" smtClean="0">
                <a:solidFill>
                  <a:srgbClr val="000000"/>
                </a:solidFill>
              </a:rPr>
              <a:pPr algn="r" eaLnBrk="0" hangingPunct="0">
                <a:spcBef>
                  <a:spcPct val="0"/>
                </a:spcBef>
              </a:pPr>
              <a:t>‹#›</a:t>
            </a:fld>
            <a:endParaRPr lang="sv-SE" sz="2666" dirty="0">
              <a:solidFill>
                <a:srgbClr val="000000"/>
              </a:solidFill>
            </a:endParaRPr>
          </a:p>
        </p:txBody>
      </p:sp>
      <p:pic>
        <p:nvPicPr>
          <p:cNvPr id="8" name="Bildobjekt 6" descr="StockholmsStad_logot#21B0A5.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3121" y="12073189"/>
            <a:ext cx="3666066" cy="1248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432686"/>
      </p:ext>
    </p:extLst>
  </p:cSld>
  <p:clrMap bg1="lt1" tx1="dk1" bg2="lt2" tx2="dk2" accent1="accent1" accent2="accent2" accent3="accent3" accent4="accent4" accent5="accent5" accent6="accent6" hlink="hlink" folHlink="folHlink"/>
  <p:sldLayoutIdLst>
    <p:sldLayoutId id="2147484068" r:id="rId1"/>
    <p:sldLayoutId id="2147484069" r:id="rId2"/>
  </p:sldLayoutIdLst>
  <p:hf hdr="0" ftr="0"/>
  <p:txStyles>
    <p:titleStyle>
      <a:lvl1pPr algn="l" defTabSz="2438280" rtl="0" eaLnBrk="1" latinLnBrk="0" hangingPunct="1">
        <a:lnSpc>
          <a:spcPct val="100000"/>
        </a:lnSpc>
        <a:spcBef>
          <a:spcPct val="0"/>
        </a:spcBef>
        <a:buNone/>
        <a:defRPr sz="6934" b="1" kern="1200" spc="160" baseline="0">
          <a:solidFill>
            <a:srgbClr val="000000"/>
          </a:solidFill>
          <a:latin typeface="Stockholm Type Display Bold" pitchFamily="50" charset="0"/>
          <a:ea typeface="+mj-ea"/>
          <a:cs typeface="+mj-cs"/>
        </a:defRPr>
      </a:lvl1pPr>
    </p:titleStyle>
    <p:bodyStyle>
      <a:lvl1pPr marL="0" indent="0" algn="l" defTabSz="2438280" rtl="0" eaLnBrk="1" latinLnBrk="0" hangingPunct="1">
        <a:lnSpc>
          <a:spcPct val="100000"/>
        </a:lnSpc>
        <a:spcBef>
          <a:spcPct val="20000"/>
        </a:spcBef>
        <a:buFont typeface="Arial" pitchFamily="34" charset="0"/>
        <a:buNone/>
        <a:defRPr sz="5334" kern="1200">
          <a:solidFill>
            <a:srgbClr val="000000"/>
          </a:solidFill>
          <a:latin typeface="Stockholm Type Display Regular" pitchFamily="50" charset="0"/>
          <a:ea typeface="+mn-ea"/>
          <a:cs typeface="+mn-cs"/>
        </a:defRPr>
      </a:lvl1pPr>
      <a:lvl2pPr marL="1981100" indent="-761962" algn="l" defTabSz="2438280" rtl="0" eaLnBrk="1" latinLnBrk="0" hangingPunct="1">
        <a:lnSpc>
          <a:spcPct val="100000"/>
        </a:lnSpc>
        <a:spcBef>
          <a:spcPct val="20000"/>
        </a:spcBef>
        <a:buFont typeface="Arial" pitchFamily="34" charset="0"/>
        <a:buChar char="–"/>
        <a:defRPr sz="5334" kern="1200">
          <a:solidFill>
            <a:srgbClr val="000000"/>
          </a:solidFill>
          <a:latin typeface="Stockholm Type Display Regular" pitchFamily="50" charset="0"/>
          <a:ea typeface="+mn-ea"/>
          <a:cs typeface="+mn-cs"/>
        </a:defRPr>
      </a:lvl2pPr>
      <a:lvl3pPr marL="3047850" indent="-609568" algn="l" defTabSz="243828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6986" indent="-609568" algn="l" defTabSz="243828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124" indent="-609568" algn="l" defTabSz="243828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264"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6pPr>
      <a:lvl7pPr marL="7924404"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7pPr>
      <a:lvl8pPr marL="9143544"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8pPr>
      <a:lvl9pPr marL="10362682"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9pPr>
    </p:bodyStyle>
    <p:otherStyle>
      <a:defPPr>
        <a:defRPr lang="en-US"/>
      </a:defPPr>
      <a:lvl1pPr marL="0" algn="l" defTabSz="2438280" rtl="0" eaLnBrk="1" latinLnBrk="0" hangingPunct="1">
        <a:defRPr sz="4800" kern="1200">
          <a:solidFill>
            <a:schemeClr val="tx1"/>
          </a:solidFill>
          <a:latin typeface="+mn-lt"/>
          <a:ea typeface="+mn-ea"/>
          <a:cs typeface="+mn-cs"/>
        </a:defRPr>
      </a:lvl1pPr>
      <a:lvl2pPr marL="1219140" algn="l" defTabSz="2438280" rtl="0" eaLnBrk="1" latinLnBrk="0" hangingPunct="1">
        <a:defRPr sz="4800" kern="1200">
          <a:solidFill>
            <a:schemeClr val="tx1"/>
          </a:solidFill>
          <a:latin typeface="+mn-lt"/>
          <a:ea typeface="+mn-ea"/>
          <a:cs typeface="+mn-cs"/>
        </a:defRPr>
      </a:lvl2pPr>
      <a:lvl3pPr marL="2438280" algn="l" defTabSz="2438280" rtl="0" eaLnBrk="1" latinLnBrk="0" hangingPunct="1">
        <a:defRPr sz="4800" kern="1200">
          <a:solidFill>
            <a:schemeClr val="tx1"/>
          </a:solidFill>
          <a:latin typeface="+mn-lt"/>
          <a:ea typeface="+mn-ea"/>
          <a:cs typeface="+mn-cs"/>
        </a:defRPr>
      </a:lvl3pPr>
      <a:lvl4pPr marL="3657418" algn="l" defTabSz="2438280" rtl="0" eaLnBrk="1" latinLnBrk="0" hangingPunct="1">
        <a:defRPr sz="4800" kern="1200">
          <a:solidFill>
            <a:schemeClr val="tx1"/>
          </a:solidFill>
          <a:latin typeface="+mn-lt"/>
          <a:ea typeface="+mn-ea"/>
          <a:cs typeface="+mn-cs"/>
        </a:defRPr>
      </a:lvl4pPr>
      <a:lvl5pPr marL="4876556" algn="l" defTabSz="2438280" rtl="0" eaLnBrk="1" latinLnBrk="0" hangingPunct="1">
        <a:defRPr sz="4800" kern="1200">
          <a:solidFill>
            <a:schemeClr val="tx1"/>
          </a:solidFill>
          <a:latin typeface="+mn-lt"/>
          <a:ea typeface="+mn-ea"/>
          <a:cs typeface="+mn-cs"/>
        </a:defRPr>
      </a:lvl5pPr>
      <a:lvl6pPr marL="6095696" algn="l" defTabSz="2438280" rtl="0" eaLnBrk="1" latinLnBrk="0" hangingPunct="1">
        <a:defRPr sz="4800" kern="1200">
          <a:solidFill>
            <a:schemeClr val="tx1"/>
          </a:solidFill>
          <a:latin typeface="+mn-lt"/>
          <a:ea typeface="+mn-ea"/>
          <a:cs typeface="+mn-cs"/>
        </a:defRPr>
      </a:lvl6pPr>
      <a:lvl7pPr marL="7314836" algn="l" defTabSz="2438280" rtl="0" eaLnBrk="1" latinLnBrk="0" hangingPunct="1">
        <a:defRPr sz="4800" kern="1200">
          <a:solidFill>
            <a:schemeClr val="tx1"/>
          </a:solidFill>
          <a:latin typeface="+mn-lt"/>
          <a:ea typeface="+mn-ea"/>
          <a:cs typeface="+mn-cs"/>
        </a:defRPr>
      </a:lvl7pPr>
      <a:lvl8pPr marL="8533974" algn="l" defTabSz="2438280" rtl="0" eaLnBrk="1" latinLnBrk="0" hangingPunct="1">
        <a:defRPr sz="4800" kern="1200">
          <a:solidFill>
            <a:schemeClr val="tx1"/>
          </a:solidFill>
          <a:latin typeface="+mn-lt"/>
          <a:ea typeface="+mn-ea"/>
          <a:cs typeface="+mn-cs"/>
        </a:defRPr>
      </a:lvl8pPr>
      <a:lvl9pPr marL="9753114" algn="l" defTabSz="2438280" rtl="0" eaLnBrk="1" latinLnBrk="0" hangingPunct="1">
        <a:defRPr sz="4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6"/>
            </p:custDataLst>
          </p:nvPr>
        </p:nvGraphicFramePr>
        <p:xfrm>
          <a:off x="4035" y="3185"/>
          <a:ext cx="3906" cy="3174"/>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3" name="Object 2" hidden="1"/>
                      <p:cNvPicPr/>
                      <p:nvPr/>
                    </p:nvPicPr>
                    <p:blipFill>
                      <a:blip r:embed="rId8"/>
                      <a:stretch>
                        <a:fillRect/>
                      </a:stretch>
                    </p:blipFill>
                    <p:spPr>
                      <a:xfrm>
                        <a:off x="4035" y="3185"/>
                        <a:ext cx="3906" cy="3174"/>
                      </a:xfrm>
                      <a:prstGeom prst="rect">
                        <a:avLst/>
                      </a:prstGeom>
                    </p:spPr>
                  </p:pic>
                </p:oleObj>
              </mc:Fallback>
            </mc:AlternateContent>
          </a:graphicData>
        </a:graphic>
      </p:graphicFrame>
      <p:sp>
        <p:nvSpPr>
          <p:cNvPr id="4" name="Platshållare för rubrik 3"/>
          <p:cNvSpPr>
            <a:spLocks noGrp="1"/>
          </p:cNvSpPr>
          <p:nvPr>
            <p:ph type="title"/>
          </p:nvPr>
        </p:nvSpPr>
        <p:spPr>
          <a:xfrm>
            <a:off x="1219207" y="785563"/>
            <a:ext cx="21949834" cy="1685926"/>
          </a:xfrm>
          <a:prstGeom prst="rect">
            <a:avLst/>
          </a:prstGeom>
        </p:spPr>
        <p:txBody>
          <a:bodyPr vert="horz" lIns="0" tIns="0" rIns="0" bIns="0" rtlCol="0" anchor="t" anchorCtr="0">
            <a:noAutofit/>
          </a:bodyPr>
          <a:lstStyle/>
          <a:p>
            <a:r>
              <a:rPr lang="sv-SE" dirty="0"/>
              <a:t>Klicka här för att ändra format</a:t>
            </a:r>
          </a:p>
        </p:txBody>
      </p:sp>
      <p:sp>
        <p:nvSpPr>
          <p:cNvPr id="5" name="Platshållare för text 4"/>
          <p:cNvSpPr>
            <a:spLocks noGrp="1"/>
          </p:cNvSpPr>
          <p:nvPr>
            <p:ph type="body" idx="1"/>
          </p:nvPr>
        </p:nvSpPr>
        <p:spPr>
          <a:xfrm>
            <a:off x="1219207" y="3193840"/>
            <a:ext cx="21949834" cy="8532000"/>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ctangle 7"/>
          <p:cNvSpPr>
            <a:spLocks noChangeArrowheads="1"/>
          </p:cNvSpPr>
          <p:nvPr/>
        </p:nvSpPr>
        <p:spPr bwMode="auto">
          <a:xfrm>
            <a:off x="22340618" y="12941982"/>
            <a:ext cx="828432" cy="4826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fld id="{CA48D800-1282-4793-80DF-9F8E83675139}" type="slidenum">
              <a:rPr lang="sv-SE" sz="2666" smtClean="0">
                <a:solidFill>
                  <a:srgbClr val="000000"/>
                </a:solidFill>
              </a:rPr>
              <a:pPr algn="r" eaLnBrk="0" hangingPunct="0">
                <a:spcBef>
                  <a:spcPct val="0"/>
                </a:spcBef>
              </a:pPr>
              <a:t>‹#›</a:t>
            </a:fld>
            <a:endParaRPr lang="sv-SE" sz="2666" dirty="0">
              <a:solidFill>
                <a:srgbClr val="000000"/>
              </a:solidFill>
            </a:endParaRPr>
          </a:p>
        </p:txBody>
      </p:sp>
    </p:spTree>
    <p:extLst>
      <p:ext uri="{BB962C8B-B14F-4D97-AF65-F5344CB8AC3E}">
        <p14:creationId xmlns:p14="http://schemas.microsoft.com/office/powerpoint/2010/main" val="409525719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Lst>
  <p:hf hdr="0" ftr="0"/>
  <p:txStyles>
    <p:titleStyle>
      <a:lvl1pPr algn="l" defTabSz="2438280" rtl="0" eaLnBrk="1" latinLnBrk="0" hangingPunct="1">
        <a:lnSpc>
          <a:spcPct val="100000"/>
        </a:lnSpc>
        <a:spcBef>
          <a:spcPct val="0"/>
        </a:spcBef>
        <a:buNone/>
        <a:defRPr sz="6934" b="1" kern="1200" spc="160" baseline="0">
          <a:solidFill>
            <a:srgbClr val="000000"/>
          </a:solidFill>
          <a:latin typeface="Stockholm Type Display Bold" pitchFamily="50" charset="0"/>
          <a:ea typeface="+mj-ea"/>
          <a:cs typeface="+mj-cs"/>
        </a:defRPr>
      </a:lvl1pPr>
    </p:titleStyle>
    <p:bodyStyle>
      <a:lvl1pPr marL="0" indent="0" algn="l" defTabSz="2438280" rtl="0" eaLnBrk="1" latinLnBrk="0" hangingPunct="1">
        <a:lnSpc>
          <a:spcPct val="100000"/>
        </a:lnSpc>
        <a:spcBef>
          <a:spcPct val="20000"/>
        </a:spcBef>
        <a:buFont typeface="Arial" pitchFamily="34" charset="0"/>
        <a:buNone/>
        <a:defRPr sz="5334" kern="1200">
          <a:solidFill>
            <a:srgbClr val="000000"/>
          </a:solidFill>
          <a:latin typeface="Stockholm Type Display Regular" pitchFamily="50" charset="0"/>
          <a:ea typeface="+mn-ea"/>
          <a:cs typeface="+mn-cs"/>
        </a:defRPr>
      </a:lvl1pPr>
      <a:lvl2pPr marL="1981100" indent="-761962" algn="l" defTabSz="2438280" rtl="0" eaLnBrk="1" latinLnBrk="0" hangingPunct="1">
        <a:lnSpc>
          <a:spcPct val="100000"/>
        </a:lnSpc>
        <a:spcBef>
          <a:spcPct val="20000"/>
        </a:spcBef>
        <a:buFont typeface="Arial" pitchFamily="34" charset="0"/>
        <a:buChar char="–"/>
        <a:defRPr sz="5334" kern="1200">
          <a:solidFill>
            <a:srgbClr val="000000"/>
          </a:solidFill>
          <a:latin typeface="Stockholm Type Display Regular" pitchFamily="50" charset="0"/>
          <a:ea typeface="+mn-ea"/>
          <a:cs typeface="+mn-cs"/>
        </a:defRPr>
      </a:lvl2pPr>
      <a:lvl3pPr marL="3047850" indent="-609568" algn="l" defTabSz="243828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6986" indent="-609568" algn="l" defTabSz="243828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124" indent="-609568" algn="l" defTabSz="243828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264"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6pPr>
      <a:lvl7pPr marL="7924404"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7pPr>
      <a:lvl8pPr marL="9143544"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8pPr>
      <a:lvl9pPr marL="10362682" indent="-609568" algn="l" defTabSz="2438280" rtl="0" eaLnBrk="1" latinLnBrk="0" hangingPunct="1">
        <a:spcBef>
          <a:spcPct val="20000"/>
        </a:spcBef>
        <a:buFont typeface="Arial" pitchFamily="34" charset="0"/>
        <a:buChar char="•"/>
        <a:defRPr sz="5334" kern="1200">
          <a:solidFill>
            <a:schemeClr val="tx1"/>
          </a:solidFill>
          <a:latin typeface="+mn-lt"/>
          <a:ea typeface="+mn-ea"/>
          <a:cs typeface="+mn-cs"/>
        </a:defRPr>
      </a:lvl9pPr>
    </p:bodyStyle>
    <p:otherStyle>
      <a:defPPr>
        <a:defRPr lang="en-US"/>
      </a:defPPr>
      <a:lvl1pPr marL="0" algn="l" defTabSz="2438280" rtl="0" eaLnBrk="1" latinLnBrk="0" hangingPunct="1">
        <a:defRPr sz="4800" kern="1200">
          <a:solidFill>
            <a:schemeClr val="tx1"/>
          </a:solidFill>
          <a:latin typeface="+mn-lt"/>
          <a:ea typeface="+mn-ea"/>
          <a:cs typeface="+mn-cs"/>
        </a:defRPr>
      </a:lvl1pPr>
      <a:lvl2pPr marL="1219140" algn="l" defTabSz="2438280" rtl="0" eaLnBrk="1" latinLnBrk="0" hangingPunct="1">
        <a:defRPr sz="4800" kern="1200">
          <a:solidFill>
            <a:schemeClr val="tx1"/>
          </a:solidFill>
          <a:latin typeface="+mn-lt"/>
          <a:ea typeface="+mn-ea"/>
          <a:cs typeface="+mn-cs"/>
        </a:defRPr>
      </a:lvl2pPr>
      <a:lvl3pPr marL="2438280" algn="l" defTabSz="2438280" rtl="0" eaLnBrk="1" latinLnBrk="0" hangingPunct="1">
        <a:defRPr sz="4800" kern="1200">
          <a:solidFill>
            <a:schemeClr val="tx1"/>
          </a:solidFill>
          <a:latin typeface="+mn-lt"/>
          <a:ea typeface="+mn-ea"/>
          <a:cs typeface="+mn-cs"/>
        </a:defRPr>
      </a:lvl3pPr>
      <a:lvl4pPr marL="3657418" algn="l" defTabSz="2438280" rtl="0" eaLnBrk="1" latinLnBrk="0" hangingPunct="1">
        <a:defRPr sz="4800" kern="1200">
          <a:solidFill>
            <a:schemeClr val="tx1"/>
          </a:solidFill>
          <a:latin typeface="+mn-lt"/>
          <a:ea typeface="+mn-ea"/>
          <a:cs typeface="+mn-cs"/>
        </a:defRPr>
      </a:lvl4pPr>
      <a:lvl5pPr marL="4876556" algn="l" defTabSz="2438280" rtl="0" eaLnBrk="1" latinLnBrk="0" hangingPunct="1">
        <a:defRPr sz="4800" kern="1200">
          <a:solidFill>
            <a:schemeClr val="tx1"/>
          </a:solidFill>
          <a:latin typeface="+mn-lt"/>
          <a:ea typeface="+mn-ea"/>
          <a:cs typeface="+mn-cs"/>
        </a:defRPr>
      </a:lvl5pPr>
      <a:lvl6pPr marL="6095696" algn="l" defTabSz="2438280" rtl="0" eaLnBrk="1" latinLnBrk="0" hangingPunct="1">
        <a:defRPr sz="4800" kern="1200">
          <a:solidFill>
            <a:schemeClr val="tx1"/>
          </a:solidFill>
          <a:latin typeface="+mn-lt"/>
          <a:ea typeface="+mn-ea"/>
          <a:cs typeface="+mn-cs"/>
        </a:defRPr>
      </a:lvl6pPr>
      <a:lvl7pPr marL="7314836" algn="l" defTabSz="2438280" rtl="0" eaLnBrk="1" latinLnBrk="0" hangingPunct="1">
        <a:defRPr sz="4800" kern="1200">
          <a:solidFill>
            <a:schemeClr val="tx1"/>
          </a:solidFill>
          <a:latin typeface="+mn-lt"/>
          <a:ea typeface="+mn-ea"/>
          <a:cs typeface="+mn-cs"/>
        </a:defRPr>
      </a:lvl7pPr>
      <a:lvl8pPr marL="8533974" algn="l" defTabSz="2438280" rtl="0" eaLnBrk="1" latinLnBrk="0" hangingPunct="1">
        <a:defRPr sz="4800" kern="1200">
          <a:solidFill>
            <a:schemeClr val="tx1"/>
          </a:solidFill>
          <a:latin typeface="+mn-lt"/>
          <a:ea typeface="+mn-ea"/>
          <a:cs typeface="+mn-cs"/>
        </a:defRPr>
      </a:lvl8pPr>
      <a:lvl9pPr marL="9753114" algn="l" defTabSz="2438280" rtl="0" eaLnBrk="1" latinLnBrk="0" hangingPunct="1">
        <a:defRPr sz="4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5EE74F-42BB-400A-BDF7-2AC4EB895E92}"/>
              </a:ext>
            </a:extLst>
          </p:cNvPr>
          <p:cNvGraphicFramePr>
            <a:graphicFrameLocks noChangeAspect="1"/>
          </p:cNvGraphicFramePr>
          <p:nvPr userDrawn="1">
            <p:custDataLst>
              <p:tags r:id="rId43"/>
            </p:custDataLst>
            <p:extLst>
              <p:ext uri="{D42A27DB-BD31-4B8C-83A1-F6EECF244321}">
                <p14:modId xmlns:p14="http://schemas.microsoft.com/office/powerpoint/2010/main" val="1086771466"/>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3" name="Object 2" hidden="1">
                        <a:extLst>
                          <a:ext uri="{FF2B5EF4-FFF2-40B4-BE49-F238E27FC236}">
                            <a16:creationId xmlns:a16="http://schemas.microsoft.com/office/drawing/2014/main" id="{575EE74F-42BB-400A-BDF7-2AC4EB895E92}"/>
                          </a:ext>
                        </a:extLst>
                      </p:cNvPr>
                      <p:cNvPicPr/>
                      <p:nvPr/>
                    </p:nvPicPr>
                    <p:blipFill>
                      <a:blip r:embed="rId47"/>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23EAB68-6143-4F24-BBF2-8F54A5561D71}"/>
              </a:ext>
            </a:extLst>
          </p:cNvPr>
          <p:cNvSpPr/>
          <p:nvPr userDrawn="1">
            <p:custDataLst>
              <p:tags r:id="rId44"/>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17" name="CapgeminiBox" hidden="1">
            <a:extLst>
              <a:ext uri="{FF2B5EF4-FFF2-40B4-BE49-F238E27FC236}">
                <a16:creationId xmlns:a16="http://schemas.microsoft.com/office/drawing/2014/main" id="{9311D4EF-66C2-44AF-9082-3181C1029225}"/>
              </a:ext>
            </a:extLst>
          </p:cNvPr>
          <p:cNvSpPr txBox="1">
            <a:spLocks/>
          </p:cNvSpPr>
          <p:nvPr userDrawn="1"/>
        </p:nvSpPr>
        <p:spPr>
          <a:xfrm>
            <a:off x="19185" y="0"/>
            <a:ext cx="3675322" cy="520700"/>
          </a:xfrm>
          <a:prstGeom prst="rect">
            <a:avLst/>
          </a:prstGeom>
        </p:spPr>
        <p:txBody>
          <a:bodyPr vert="horz" lIns="0" tIns="0" rIns="36000" bIns="0" rtlCol="0">
            <a:normAutofit fontScale="92500"/>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a:t>Capgemini </a:t>
            </a:r>
            <a:r>
              <a:rPr lang="fr-FR" sz="2800" err="1"/>
              <a:t>Invent</a:t>
            </a:r>
            <a:r>
              <a:rPr lang="fr-FR" sz="2800"/>
              <a:t> v10.0</a:t>
            </a:r>
          </a:p>
        </p:txBody>
      </p:sp>
      <p:sp>
        <p:nvSpPr>
          <p:cNvPr id="4" name="Text Placeholder 1"/>
          <p:cNvSpPr>
            <a:spLocks noGrp="1"/>
          </p:cNvSpPr>
          <p:nvPr userDrawn="1">
            <p:ph type="body" idx="1"/>
          </p:nvPr>
        </p:nvSpPr>
        <p:spPr>
          <a:xfrm>
            <a:off x="1102768" y="3257600"/>
            <a:ext cx="22181876" cy="9658160"/>
          </a:xfrm>
          <a:prstGeom prst="rect">
            <a:avLst/>
          </a:prstGeom>
        </p:spPr>
        <p:txBody>
          <a:bodyPr vert="horz" lIns="0" tIns="0" rIns="0" bIns="0" rtlCol="0">
            <a:normAutofit/>
          </a:bodyPr>
          <a:lstStyle/>
          <a:p>
            <a:pPr lvl="0"/>
            <a:r>
              <a:rPr lang="fr-FR"/>
              <a:t>Enter </a:t>
            </a:r>
            <a:r>
              <a:rPr lang="fr-FR" err="1"/>
              <a:t>your</a:t>
            </a:r>
            <a:r>
              <a:rPr lang="fr-FR"/>
              <a:t> contents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en-US"/>
          </a:p>
        </p:txBody>
      </p:sp>
      <p:grpSp>
        <p:nvGrpSpPr>
          <p:cNvPr id="31" name="Groupe 1">
            <a:extLst>
              <a:ext uri="{FF2B5EF4-FFF2-40B4-BE49-F238E27FC236}">
                <a16:creationId xmlns:a16="http://schemas.microsoft.com/office/drawing/2014/main" id="{F31688C0-3AAB-457C-86FA-4177A059CF79}"/>
              </a:ext>
            </a:extLst>
          </p:cNvPr>
          <p:cNvGrpSpPr/>
          <p:nvPr userDrawn="1"/>
        </p:nvGrpSpPr>
        <p:grpSpPr>
          <a:xfrm>
            <a:off x="23002204" y="343146"/>
            <a:ext cx="838872" cy="777976"/>
            <a:chOff x="11501102" y="171573"/>
            <a:chExt cx="419436" cy="388988"/>
          </a:xfrm>
        </p:grpSpPr>
        <p:sp>
          <p:nvSpPr>
            <p:cNvPr id="33" name="Freeform 13">
              <a:extLst>
                <a:ext uri="{FF2B5EF4-FFF2-40B4-BE49-F238E27FC236}">
                  <a16:creationId xmlns:a16="http://schemas.microsoft.com/office/drawing/2014/main" id="{0DF4B7FE-AA65-4E55-B964-75A3DEE12DA3}"/>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34" name="Freeform 14">
              <a:extLst>
                <a:ext uri="{FF2B5EF4-FFF2-40B4-BE49-F238E27FC236}">
                  <a16:creationId xmlns:a16="http://schemas.microsoft.com/office/drawing/2014/main" id="{08DB13D7-F3B3-4CCC-9572-7C835EA669A8}"/>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35" name="Date Placeholder 34">
            <a:extLst>
              <a:ext uri="{FF2B5EF4-FFF2-40B4-BE49-F238E27FC236}">
                <a16:creationId xmlns:a16="http://schemas.microsoft.com/office/drawing/2014/main" id="{9E7A3BD3-DDA4-42A3-B05C-F6E4E51D9B78}"/>
              </a:ext>
            </a:extLst>
          </p:cNvPr>
          <p:cNvSpPr>
            <a:spLocks noGrp="1"/>
          </p:cNvSpPr>
          <p:nvPr userDrawn="1">
            <p:ph type="dt" sz="half" idx="2"/>
          </p:nvPr>
        </p:nvSpPr>
        <p:spPr>
          <a:xfrm>
            <a:off x="18384688" y="13301323"/>
            <a:ext cx="4238484" cy="246222"/>
          </a:xfrm>
          <a:prstGeom prst="rect">
            <a:avLst/>
          </a:prstGeom>
        </p:spPr>
        <p:txBody>
          <a:bodyPr wrap="none" lIns="0" tIns="0" rIns="0" bIns="0" anchor="ctr" anchorCtr="0">
            <a:noAutofit/>
          </a:bodyPr>
          <a:lstStyle>
            <a:lvl1pPr>
              <a:defRPr lang="de-DE" sz="1600" smtClean="0">
                <a:solidFill>
                  <a:schemeClr val="bg1">
                    <a:lumMod val="65000"/>
                  </a:schemeClr>
                </a:solidFill>
                <a:latin typeface="+mn-lt"/>
              </a:defRPr>
            </a:lvl1pPr>
          </a:lstStyle>
          <a:p>
            <a:pPr algn="r">
              <a:spcBef>
                <a:spcPts val="2000"/>
              </a:spcBef>
            </a:pPr>
            <a:r>
              <a:rPr lang="en-US"/>
              <a:t>© Capgemini Invent 2021. All rights reserved.</a:t>
            </a:r>
          </a:p>
        </p:txBody>
      </p:sp>
      <p:sp>
        <p:nvSpPr>
          <p:cNvPr id="38" name="Slide Number Placeholder 37">
            <a:extLst>
              <a:ext uri="{FF2B5EF4-FFF2-40B4-BE49-F238E27FC236}">
                <a16:creationId xmlns:a16="http://schemas.microsoft.com/office/drawing/2014/main" id="{7AB8C2A9-4C2D-43C3-9F07-0C825FF51364}"/>
              </a:ext>
            </a:extLst>
          </p:cNvPr>
          <p:cNvSpPr>
            <a:spLocks noGrp="1"/>
          </p:cNvSpPr>
          <p:nvPr userDrawn="1">
            <p:ph type="sldNum" sz="quarter" idx="4"/>
          </p:nvPr>
        </p:nvSpPr>
        <p:spPr>
          <a:xfrm>
            <a:off x="22815903" y="13301323"/>
            <a:ext cx="465330" cy="246222"/>
          </a:xfrm>
          <a:prstGeom prst="rect">
            <a:avLst/>
          </a:prstGeom>
        </p:spPr>
        <p:txBody>
          <a:bodyPr wrap="square" lIns="0" tIns="0" rIns="0" bIns="0" anchor="ctr" anchorCtr="0">
            <a:spAutoFit/>
          </a:bodyPr>
          <a:lstStyle>
            <a:lvl1pPr>
              <a:defRPr lang="de-DE" sz="1600" smtClean="0">
                <a:solidFill>
                  <a:schemeClr val="bg1">
                    <a:lumMod val="65000"/>
                  </a:schemeClr>
                </a:solidFill>
                <a:latin typeface="+mn-lt"/>
                <a:cs typeface="Arial" panose="020B0604020202020204" pitchFamily="34" charset="0"/>
              </a:defRPr>
            </a:lvl1pPr>
          </a:lstStyle>
          <a:p>
            <a:pPr algn="r"/>
            <a:fld id="{5D9A5160-6218-4E5A-B9E6-B93E3DAE377C}" type="slidenum">
              <a:rPr lang="en-US" smtClean="0"/>
              <a:pPr algn="r"/>
              <a:t>‹#›</a:t>
            </a:fld>
            <a:endParaRPr lang="en-US"/>
          </a:p>
        </p:txBody>
      </p:sp>
      <p:sp>
        <p:nvSpPr>
          <p:cNvPr id="41" name="FootnoteAndSource" hidden="1">
            <a:extLst>
              <a:ext uri="{FF2B5EF4-FFF2-40B4-BE49-F238E27FC236}">
                <a16:creationId xmlns:a16="http://schemas.microsoft.com/office/drawing/2014/main" id="{3DA1185B-144A-40DE-A4C3-65613C483C82}"/>
              </a:ext>
            </a:extLst>
          </p:cNvPr>
          <p:cNvSpPr txBox="1"/>
          <p:nvPr userDrawn="1"/>
        </p:nvSpPr>
        <p:spPr>
          <a:xfrm>
            <a:off x="1090646" y="12608262"/>
            <a:ext cx="22680000" cy="324191"/>
          </a:xfrm>
          <a:prstGeom prst="rect">
            <a:avLst/>
          </a:prstGeom>
          <a:noFill/>
        </p:spPr>
        <p:txBody>
          <a:bodyPr vert="horz" wrap="square" lIns="0" tIns="50800" rIns="0" bIns="50800" rtlCol="0" anchor="b" anchorCtr="0">
            <a:spAutoFit/>
          </a:bodyPr>
          <a:lstStyle>
            <a:defPPr>
              <a:defRPr lang="pt-PT"/>
            </a:defPPr>
            <a:lvl1pPr marL="429768" indent="-429768">
              <a:lnSpc>
                <a:spcPct val="90000"/>
              </a:lnSpc>
              <a:tabLst>
                <a:tab pos="347472" algn="r"/>
              </a:tabLst>
              <a:defRPr sz="800"/>
            </a:lvl1pPr>
          </a:lstStyle>
          <a:p>
            <a:pPr marL="859536" indent="-859536" defTabSz="1828800">
              <a:lnSpc>
                <a:spcPct val="90000"/>
              </a:lnSpc>
              <a:tabLst>
                <a:tab pos="694944" algn="r"/>
              </a:tabLst>
            </a:pPr>
            <a:r>
              <a:rPr lang="de-DE" sz="1600"/>
              <a:t>	Source:	Source Text</a:t>
            </a:r>
          </a:p>
        </p:txBody>
      </p:sp>
      <p:sp>
        <p:nvSpPr>
          <p:cNvPr id="5" name="Title Placeholder 4">
            <a:extLst>
              <a:ext uri="{FF2B5EF4-FFF2-40B4-BE49-F238E27FC236}">
                <a16:creationId xmlns:a16="http://schemas.microsoft.com/office/drawing/2014/main" id="{D28F27D4-FFE2-4FAB-BA1B-9D013846C4B7}"/>
              </a:ext>
            </a:extLst>
          </p:cNvPr>
          <p:cNvSpPr>
            <a:spLocks noGrp="1"/>
          </p:cNvSpPr>
          <p:nvPr>
            <p:ph type="title"/>
          </p:nvPr>
        </p:nvSpPr>
        <p:spPr>
          <a:xfrm>
            <a:off x="1102768" y="17488"/>
            <a:ext cx="21744000" cy="2232000"/>
          </a:xfrm>
          <a:prstGeom prst="rect">
            <a:avLst/>
          </a:prstGeom>
        </p:spPr>
        <p:txBody>
          <a:bodyPr vert="horz" lIns="0" tIns="180000" rIns="0" bIns="0" rtlCol="0" anchor="t" anchorCtr="0">
            <a:noAutofit/>
          </a:bodyPr>
          <a:lstStyle/>
          <a:p>
            <a:r>
              <a:rPr lang="en-US"/>
              <a:t>Click to edit Master title style</a:t>
            </a:r>
            <a:endParaRPr lang="de-DE"/>
          </a:p>
        </p:txBody>
      </p:sp>
      <p:sp>
        <p:nvSpPr>
          <p:cNvPr id="19" name="Footer Placeholder 9">
            <a:extLst>
              <a:ext uri="{FF2B5EF4-FFF2-40B4-BE49-F238E27FC236}">
                <a16:creationId xmlns:a16="http://schemas.microsoft.com/office/drawing/2014/main" id="{D3809B95-B2AA-47A9-8F86-88BF7BDE32FD}"/>
              </a:ext>
            </a:extLst>
          </p:cNvPr>
          <p:cNvSpPr>
            <a:spLocks noGrp="1"/>
          </p:cNvSpPr>
          <p:nvPr>
            <p:ph type="ftr" sz="quarter" idx="3"/>
          </p:nvPr>
        </p:nvSpPr>
        <p:spPr>
          <a:xfrm>
            <a:off x="1101726" y="13301323"/>
            <a:ext cx="9433048" cy="246222"/>
          </a:xfrm>
          <a:prstGeom prst="rect">
            <a:avLst/>
          </a:prstGeom>
        </p:spPr>
        <p:txBody>
          <a:bodyPr wrap="none" lIns="0" tIns="0" rIns="0" bIns="0" anchor="ctr" anchorCtr="0">
            <a:noAutofit/>
          </a:bodyPr>
          <a:lstStyle>
            <a:lvl1pPr>
              <a:defRPr lang="de-DE" sz="1600">
                <a:solidFill>
                  <a:schemeClr val="bg1">
                    <a:lumMod val="65000"/>
                  </a:schemeClr>
                </a:solidFill>
              </a:defRPr>
            </a:lvl1pPr>
          </a:lstStyle>
          <a:p>
            <a:pPr>
              <a:spcBef>
                <a:spcPts val="2000"/>
              </a:spcBef>
            </a:pPr>
            <a:r>
              <a:rPr lang="en-US"/>
              <a:t>Presentation Title | Author | Date</a:t>
            </a:r>
          </a:p>
        </p:txBody>
      </p:sp>
      <p:sp>
        <p:nvSpPr>
          <p:cNvPr id="20" name="Stickerbox" hidden="1">
            <a:extLst>
              <a:ext uri="{FF2B5EF4-FFF2-40B4-BE49-F238E27FC236}">
                <a16:creationId xmlns:a16="http://schemas.microsoft.com/office/drawing/2014/main" id="{D03A9799-ACDC-4925-8EE1-5C65CCCBD0FA}"/>
              </a:ext>
            </a:extLst>
          </p:cNvPr>
          <p:cNvSpPr>
            <a:spLocks noChangeArrowheads="1"/>
          </p:cNvSpPr>
          <p:nvPr userDrawn="1"/>
        </p:nvSpPr>
        <p:spPr bwMode="gray">
          <a:xfrm>
            <a:off x="22227124" y="2249488"/>
            <a:ext cx="1611219" cy="805551"/>
          </a:xfrm>
          <a:prstGeom prst="rect">
            <a:avLst/>
          </a:prstGeom>
          <a:solidFill>
            <a:schemeClr val="accent2"/>
          </a:solidFill>
          <a:ln w="10795">
            <a:noFill/>
            <a:round/>
            <a:headEnd/>
            <a:tailEnd/>
          </a:ln>
          <a:effectLst/>
        </p:spPr>
        <p:txBody>
          <a:bodyPr vert="horz" wrap="none" lIns="216000" tIns="216000" rIns="216000" bIns="216000" anchor="ctr" anchorCtr="0">
            <a:spAutoFit/>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a:ln>
                  <a:noFill/>
                </a:ln>
                <a:solidFill>
                  <a:srgbClr val="FFFFFF">
                    <a:lumMod val="100000"/>
                  </a:srgbClr>
                </a:solidFill>
                <a:effectLst/>
                <a:uLnTx/>
                <a:uFillTx/>
                <a:latin typeface="Ubuntu"/>
                <a:ea typeface="+mn-ea"/>
                <a:cs typeface="+mn-cs"/>
              </a:rPr>
              <a:t>Sticker</a:t>
            </a:r>
          </a:p>
        </p:txBody>
      </p:sp>
      <p:sp>
        <p:nvSpPr>
          <p:cNvPr id="16" name="Rectangle 15" hidden="1">
            <a:extLst>
              <a:ext uri="{FF2B5EF4-FFF2-40B4-BE49-F238E27FC236}">
                <a16:creationId xmlns:a16="http://schemas.microsoft.com/office/drawing/2014/main" id="{744B6AC3-FF2F-4DBB-8E08-4EF920118C41}"/>
              </a:ext>
            </a:extLst>
          </p:cNvPr>
          <p:cNvSpPr/>
          <p:nvPr userDrawn="1">
            <p:custDataLst>
              <p:tags r:id="rId45"/>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5600">
              <a:solidFill>
                <a:schemeClr val="tx1"/>
              </a:solidFill>
              <a:latin typeface="Ubuntu" panose="020B0504030602030204" pitchFamily="34" charset="0"/>
              <a:ea typeface="+mj-ea"/>
              <a:cs typeface="+mj-cs"/>
              <a:sym typeface="Ubuntu" panose="020B0504030602030204" pitchFamily="34" charset="0"/>
            </a:endParaRPr>
          </a:p>
        </p:txBody>
      </p:sp>
    </p:spTree>
    <p:extLst>
      <p:ext uri="{BB962C8B-B14F-4D97-AF65-F5344CB8AC3E}">
        <p14:creationId xmlns:p14="http://schemas.microsoft.com/office/powerpoint/2010/main" val="179909271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Lst>
  <p:hf hdr="0" ftr="0"/>
  <p:txStyles>
    <p:titleStyle>
      <a:lvl1pPr marL="0" marR="0" indent="0" algn="l" defTabSz="1828800" rtl="0" eaLnBrk="1" fontAlgn="auto" latinLnBrk="0" hangingPunct="1">
        <a:lnSpc>
          <a:spcPct val="100000"/>
        </a:lnSpc>
        <a:spcBef>
          <a:spcPct val="0"/>
        </a:spcBef>
        <a:spcAft>
          <a:spcPts val="0"/>
        </a:spcAft>
        <a:buClrTx/>
        <a:buSzTx/>
        <a:buFontTx/>
        <a:buNone/>
        <a:tabLst/>
        <a:defRPr kumimoji="0" lang="en-US" sz="5600" b="0" i="0" u="none" strike="noStrike" kern="1200" cap="none" spc="200" normalizeH="0" baseline="0" noProof="0" dirty="0">
          <a:ln>
            <a:noFill/>
          </a:ln>
          <a:solidFill>
            <a:schemeClr val="tx1"/>
          </a:solidFill>
          <a:effectLst/>
          <a:uLnTx/>
          <a:uFillTx/>
          <a:latin typeface="+mj-lt"/>
          <a:ea typeface="+mj-ea"/>
          <a:cs typeface="+mj-cs"/>
        </a:defRPr>
      </a:lvl1pPr>
    </p:titleStyle>
    <p:bodyStyle>
      <a:lvl1pPr marL="0" indent="0" algn="l" defTabSz="1828800" rtl="0" eaLnBrk="1" latinLnBrk="0" hangingPunct="1">
        <a:lnSpc>
          <a:spcPct val="100000"/>
        </a:lnSpc>
        <a:spcBef>
          <a:spcPts val="1200"/>
        </a:spcBef>
        <a:buFont typeface="Arial" panose="020B0604020202020204" pitchFamily="34" charset="0"/>
        <a:buNone/>
        <a:defRPr sz="2800" kern="1200">
          <a:solidFill>
            <a:schemeClr val="tx1"/>
          </a:solidFill>
          <a:latin typeface="+mn-lt"/>
          <a:ea typeface="+mn-ea"/>
          <a:cs typeface="+mn-cs"/>
        </a:defRPr>
      </a:lvl1pPr>
      <a:lvl2pPr marL="361950" indent="-361950" algn="l" defTabSz="1828800" rtl="0" eaLnBrk="1" latinLnBrk="0" hangingPunct="1">
        <a:lnSpc>
          <a:spcPct val="100000"/>
        </a:lnSpc>
        <a:spcBef>
          <a:spcPts val="1200"/>
        </a:spcBef>
        <a:buClr>
          <a:schemeClr val="tx1"/>
        </a:buClr>
        <a:buFont typeface="Wingdings" panose="05000000000000000000" pitchFamily="2" charset="2"/>
        <a:buChar char="§"/>
        <a:defRPr sz="2800" kern="1200">
          <a:solidFill>
            <a:schemeClr val="tx1"/>
          </a:solidFill>
          <a:latin typeface="+mn-lt"/>
          <a:ea typeface="+mn-ea"/>
          <a:cs typeface="+mn-cs"/>
        </a:defRPr>
      </a:lvl2pPr>
      <a:lvl3pPr marL="720000" indent="-360000" algn="l" defTabSz="1828800" rtl="0" eaLnBrk="1" latinLnBrk="0" hangingPunct="1">
        <a:lnSpc>
          <a:spcPct val="100000"/>
        </a:lnSpc>
        <a:spcBef>
          <a:spcPts val="1200"/>
        </a:spcBef>
        <a:buClr>
          <a:schemeClr val="tx1"/>
        </a:buClr>
        <a:buFont typeface="Arial" panose="020B0604020202020204" pitchFamily="34" charset="0"/>
        <a:buChar char="•"/>
        <a:defRPr sz="2800" kern="1200">
          <a:solidFill>
            <a:schemeClr val="tx1"/>
          </a:solidFill>
          <a:latin typeface="+mn-lt"/>
          <a:ea typeface="+mn-ea"/>
          <a:cs typeface="+mn-cs"/>
        </a:defRPr>
      </a:lvl3pPr>
      <a:lvl4pPr marL="1079500" indent="-360000" algn="l" defTabSz="1828800" rtl="0" eaLnBrk="1" latinLnBrk="0" hangingPunct="1">
        <a:lnSpc>
          <a:spcPct val="100000"/>
        </a:lnSpc>
        <a:spcBef>
          <a:spcPts val="1200"/>
        </a:spcBef>
        <a:buClr>
          <a:schemeClr val="tx1"/>
        </a:buClr>
        <a:buFont typeface="Verdana" panose="020B0604030504040204" pitchFamily="34" charset="0"/>
        <a:buChar char="‒"/>
        <a:tabLst/>
        <a:defRPr sz="2400" kern="1200">
          <a:solidFill>
            <a:schemeClr val="tx1"/>
          </a:solidFill>
          <a:latin typeface="+mn-lt"/>
          <a:ea typeface="+mn-ea"/>
          <a:cs typeface="+mn-cs"/>
        </a:defRPr>
      </a:lvl4pPr>
      <a:lvl5pPr marL="1438276" indent="-361950" algn="l" defTabSz="1828800" rtl="0" eaLnBrk="1" latinLnBrk="0" hangingPunct="1">
        <a:lnSpc>
          <a:spcPct val="100000"/>
        </a:lnSpc>
        <a:spcBef>
          <a:spcPts val="1200"/>
        </a:spcBef>
        <a:buClr>
          <a:schemeClr val="tx1"/>
        </a:buClr>
        <a:buFont typeface="Arial" panose="020B0604020202020204" pitchFamily="34" charset="0"/>
        <a:buChar char="•"/>
        <a:defRPr sz="2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PT"/>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3" orient="horz" pos="4065">
          <p15:clr>
            <a:srgbClr val="F26B43"/>
          </p15:clr>
        </p15:guide>
        <p15:guide id="6" pos="347">
          <p15:clr>
            <a:srgbClr val="F26B43"/>
          </p15:clr>
        </p15:guide>
        <p15:guide id="7" pos="3840">
          <p15:clr>
            <a:srgbClr val="F26B43"/>
          </p15:clr>
        </p15:guide>
        <p15:guide id="8" pos="7333">
          <p15:clr>
            <a:srgbClr val="F26B43"/>
          </p15:clr>
        </p15:guide>
        <p15:guide id="9" orient="horz" pos="164">
          <p15:clr>
            <a:srgbClr val="F26B43"/>
          </p15:clr>
        </p15:guide>
        <p15:guide id="10" orient="horz" pos="102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5EE74F-42BB-400A-BDF7-2AC4EB895E92}"/>
              </a:ext>
            </a:extLst>
          </p:cNvPr>
          <p:cNvGraphicFramePr>
            <a:graphicFrameLocks noChangeAspect="1"/>
          </p:cNvGraphicFramePr>
          <p:nvPr userDrawn="1">
            <p:custDataLst>
              <p:tags r:id="rId45"/>
            </p:custDataLst>
            <p:extLst>
              <p:ext uri="{D42A27DB-BD31-4B8C-83A1-F6EECF244321}">
                <p14:modId xmlns:p14="http://schemas.microsoft.com/office/powerpoint/2010/main" val="4212079250"/>
              </p:ext>
            </p:ext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8" imgW="270" imgH="270" progId="TCLayout.ActiveDocument.1">
                  <p:embed/>
                </p:oleObj>
              </mc:Choice>
              <mc:Fallback>
                <p:oleObj name="think-cell Slide" r:id="rId48" imgW="270" imgH="270" progId="TCLayout.ActiveDocument.1">
                  <p:embed/>
                  <p:pic>
                    <p:nvPicPr>
                      <p:cNvPr id="3" name="Object 2" hidden="1">
                        <a:extLst>
                          <a:ext uri="{FF2B5EF4-FFF2-40B4-BE49-F238E27FC236}">
                            <a16:creationId xmlns:a16="http://schemas.microsoft.com/office/drawing/2014/main" id="{575EE74F-42BB-400A-BDF7-2AC4EB895E92}"/>
                          </a:ext>
                        </a:extLst>
                      </p:cNvPr>
                      <p:cNvPicPr/>
                      <p:nvPr/>
                    </p:nvPicPr>
                    <p:blipFill>
                      <a:blip r:embed="rId49"/>
                      <a:stretch>
                        <a:fillRect/>
                      </a:stretch>
                    </p:blipFill>
                    <p:spPr>
                      <a:xfrm>
                        <a:off x="3176" y="3176"/>
                        <a:ext cx="3176" cy="3176"/>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23EAB68-6143-4F24-BBF2-8F54A5561D71}"/>
              </a:ext>
            </a:extLst>
          </p:cNvPr>
          <p:cNvSpPr/>
          <p:nvPr userDrawn="1">
            <p:custDataLst>
              <p:tags r:id="rId46"/>
            </p:custDataLst>
          </p:nvPr>
        </p:nvSpPr>
        <p:spPr>
          <a:xfrm>
            <a:off x="0" y="0"/>
            <a:ext cx="317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5600" b="0" i="0" baseline="0">
              <a:solidFill>
                <a:schemeClr val="tx1"/>
              </a:solidFill>
              <a:latin typeface="Ubuntu" panose="020B0504030602030204" pitchFamily="34" charset="0"/>
              <a:ea typeface="+mj-ea"/>
              <a:cs typeface="+mj-cs"/>
              <a:sym typeface="Ubuntu" panose="020B0504030602030204" pitchFamily="34" charset="0"/>
            </a:endParaRPr>
          </a:p>
        </p:txBody>
      </p:sp>
      <p:sp>
        <p:nvSpPr>
          <p:cNvPr id="17" name="CapgeminiBox" hidden="1">
            <a:extLst>
              <a:ext uri="{FF2B5EF4-FFF2-40B4-BE49-F238E27FC236}">
                <a16:creationId xmlns:a16="http://schemas.microsoft.com/office/drawing/2014/main" id="{9311D4EF-66C2-44AF-9082-3181C1029225}"/>
              </a:ext>
            </a:extLst>
          </p:cNvPr>
          <p:cNvSpPr txBox="1">
            <a:spLocks/>
          </p:cNvSpPr>
          <p:nvPr userDrawn="1"/>
        </p:nvSpPr>
        <p:spPr>
          <a:xfrm>
            <a:off x="19185" y="0"/>
            <a:ext cx="3675322" cy="520700"/>
          </a:xfrm>
          <a:prstGeom prst="rect">
            <a:avLst/>
          </a:prstGeom>
        </p:spPr>
        <p:txBody>
          <a:bodyPr vert="horz" lIns="0" tIns="0" rIns="36000" bIns="0" rtlCol="0">
            <a:normAutofit fontScale="92500"/>
          </a:bodyPr>
          <a:lstStyle>
            <a:lvl1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00000"/>
              </a:lnSpc>
              <a:spcBef>
                <a:spcPts val="600"/>
              </a:spcBef>
              <a:buClr>
                <a:schemeClr val="tx1"/>
              </a:buClr>
              <a:buFont typeface="Verdana" panose="020B0604030504040204" pitchFamily="34" charset="0"/>
              <a:buChar char="‒"/>
              <a:tabLst/>
              <a:defRPr sz="1200" kern="1200">
                <a:solidFill>
                  <a:schemeClr val="tx1"/>
                </a:solidFill>
                <a:latin typeface="+mn-lt"/>
                <a:ea typeface="+mn-ea"/>
                <a:cs typeface="+mn-cs"/>
              </a:defRPr>
            </a:lvl4pPr>
            <a:lvl5pPr marL="719138" indent="-180975" algn="l" defTabSz="914400" rtl="0" eaLnBrk="1" latinLnBrk="0" hangingPunct="1">
              <a:lnSpc>
                <a:spcPct val="10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a:t>Capgemini </a:t>
            </a:r>
            <a:r>
              <a:rPr lang="fr-FR" sz="2800" err="1"/>
              <a:t>Invent</a:t>
            </a:r>
            <a:r>
              <a:rPr lang="fr-FR" sz="2800"/>
              <a:t> v10.0</a:t>
            </a:r>
          </a:p>
        </p:txBody>
      </p:sp>
      <p:sp>
        <p:nvSpPr>
          <p:cNvPr id="4" name="Text Placeholder 1"/>
          <p:cNvSpPr>
            <a:spLocks noGrp="1"/>
          </p:cNvSpPr>
          <p:nvPr userDrawn="1">
            <p:ph type="body" idx="1"/>
          </p:nvPr>
        </p:nvSpPr>
        <p:spPr>
          <a:xfrm>
            <a:off x="1102768" y="3257600"/>
            <a:ext cx="22181876" cy="9658160"/>
          </a:xfrm>
          <a:prstGeom prst="rect">
            <a:avLst/>
          </a:prstGeom>
        </p:spPr>
        <p:txBody>
          <a:bodyPr vert="horz" lIns="0" tIns="0" rIns="0" bIns="0" rtlCol="0">
            <a:normAutofit/>
          </a:bodyPr>
          <a:lstStyle/>
          <a:p>
            <a:pPr lvl="0"/>
            <a:r>
              <a:rPr lang="fr-FR"/>
              <a:t>Enter </a:t>
            </a:r>
            <a:r>
              <a:rPr lang="fr-FR" err="1"/>
              <a:t>your</a:t>
            </a:r>
            <a:r>
              <a:rPr lang="fr-FR"/>
              <a:t> contents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en-US"/>
          </a:p>
        </p:txBody>
      </p:sp>
      <p:grpSp>
        <p:nvGrpSpPr>
          <p:cNvPr id="31" name="Groupe 1">
            <a:extLst>
              <a:ext uri="{FF2B5EF4-FFF2-40B4-BE49-F238E27FC236}">
                <a16:creationId xmlns:a16="http://schemas.microsoft.com/office/drawing/2014/main" id="{F31688C0-3AAB-457C-86FA-4177A059CF79}"/>
              </a:ext>
            </a:extLst>
          </p:cNvPr>
          <p:cNvGrpSpPr/>
          <p:nvPr userDrawn="1"/>
        </p:nvGrpSpPr>
        <p:grpSpPr>
          <a:xfrm>
            <a:off x="23002204" y="343146"/>
            <a:ext cx="838872" cy="777976"/>
            <a:chOff x="11501102" y="171573"/>
            <a:chExt cx="419436" cy="388988"/>
          </a:xfrm>
        </p:grpSpPr>
        <p:sp>
          <p:nvSpPr>
            <p:cNvPr id="33" name="Freeform 13">
              <a:extLst>
                <a:ext uri="{FF2B5EF4-FFF2-40B4-BE49-F238E27FC236}">
                  <a16:creationId xmlns:a16="http://schemas.microsoft.com/office/drawing/2014/main" id="{0DF4B7FE-AA65-4E55-B964-75A3DEE12DA3}"/>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sp>
          <p:nvSpPr>
            <p:cNvPr id="34" name="Freeform 14">
              <a:extLst>
                <a:ext uri="{FF2B5EF4-FFF2-40B4-BE49-F238E27FC236}">
                  <a16:creationId xmlns:a16="http://schemas.microsoft.com/office/drawing/2014/main" id="{08DB13D7-F3B3-4CCC-9572-7C835EA669A8}"/>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sz="2800"/>
            </a:p>
          </p:txBody>
        </p:sp>
      </p:grpSp>
      <p:sp>
        <p:nvSpPr>
          <p:cNvPr id="35" name="Date Placeholder 34">
            <a:extLst>
              <a:ext uri="{FF2B5EF4-FFF2-40B4-BE49-F238E27FC236}">
                <a16:creationId xmlns:a16="http://schemas.microsoft.com/office/drawing/2014/main" id="{9E7A3BD3-DDA4-42A3-B05C-F6E4E51D9B78}"/>
              </a:ext>
            </a:extLst>
          </p:cNvPr>
          <p:cNvSpPr>
            <a:spLocks noGrp="1"/>
          </p:cNvSpPr>
          <p:nvPr userDrawn="1">
            <p:ph type="dt" sz="half" idx="2"/>
          </p:nvPr>
        </p:nvSpPr>
        <p:spPr>
          <a:xfrm>
            <a:off x="18384688" y="13301323"/>
            <a:ext cx="4238484" cy="246222"/>
          </a:xfrm>
          <a:prstGeom prst="rect">
            <a:avLst/>
          </a:prstGeom>
        </p:spPr>
        <p:txBody>
          <a:bodyPr wrap="none" lIns="0" tIns="0" rIns="0" bIns="0" anchor="ctr" anchorCtr="0">
            <a:noAutofit/>
          </a:bodyPr>
          <a:lstStyle>
            <a:lvl1pPr>
              <a:defRPr lang="de-DE" sz="1600" smtClean="0">
                <a:solidFill>
                  <a:schemeClr val="bg1">
                    <a:lumMod val="65000"/>
                  </a:schemeClr>
                </a:solidFill>
                <a:latin typeface="+mn-lt"/>
              </a:defRPr>
            </a:lvl1pPr>
          </a:lstStyle>
          <a:p>
            <a:pPr algn="r">
              <a:spcBef>
                <a:spcPts val="2000"/>
              </a:spcBef>
            </a:pPr>
            <a:r>
              <a:rPr lang="en-US"/>
              <a:t>© Capgemini Invent 2021. All rights reserved.</a:t>
            </a:r>
          </a:p>
        </p:txBody>
      </p:sp>
      <p:sp>
        <p:nvSpPr>
          <p:cNvPr id="38" name="Slide Number Placeholder 37">
            <a:extLst>
              <a:ext uri="{FF2B5EF4-FFF2-40B4-BE49-F238E27FC236}">
                <a16:creationId xmlns:a16="http://schemas.microsoft.com/office/drawing/2014/main" id="{7AB8C2A9-4C2D-43C3-9F07-0C825FF51364}"/>
              </a:ext>
            </a:extLst>
          </p:cNvPr>
          <p:cNvSpPr>
            <a:spLocks noGrp="1"/>
          </p:cNvSpPr>
          <p:nvPr userDrawn="1">
            <p:ph type="sldNum" sz="quarter" idx="4"/>
          </p:nvPr>
        </p:nvSpPr>
        <p:spPr>
          <a:xfrm>
            <a:off x="22815903" y="13301323"/>
            <a:ext cx="465330" cy="246222"/>
          </a:xfrm>
          <a:prstGeom prst="rect">
            <a:avLst/>
          </a:prstGeom>
        </p:spPr>
        <p:txBody>
          <a:bodyPr wrap="square" lIns="0" tIns="0" rIns="0" bIns="0" anchor="ctr" anchorCtr="0">
            <a:spAutoFit/>
          </a:bodyPr>
          <a:lstStyle>
            <a:lvl1pPr>
              <a:defRPr lang="de-DE" sz="1600" smtClean="0">
                <a:solidFill>
                  <a:schemeClr val="bg1">
                    <a:lumMod val="65000"/>
                  </a:schemeClr>
                </a:solidFill>
                <a:latin typeface="+mn-lt"/>
                <a:cs typeface="Arial" panose="020B0604020202020204" pitchFamily="34" charset="0"/>
              </a:defRPr>
            </a:lvl1pPr>
          </a:lstStyle>
          <a:p>
            <a:pPr algn="r"/>
            <a:fld id="{5D9A5160-6218-4E5A-B9E6-B93E3DAE377C}" type="slidenum">
              <a:rPr lang="en-US" smtClean="0"/>
              <a:pPr algn="r"/>
              <a:t>‹#›</a:t>
            </a:fld>
            <a:endParaRPr lang="en-US"/>
          </a:p>
        </p:txBody>
      </p:sp>
      <p:sp>
        <p:nvSpPr>
          <p:cNvPr id="41" name="FootnoteAndSource" hidden="1">
            <a:extLst>
              <a:ext uri="{FF2B5EF4-FFF2-40B4-BE49-F238E27FC236}">
                <a16:creationId xmlns:a16="http://schemas.microsoft.com/office/drawing/2014/main" id="{3DA1185B-144A-40DE-A4C3-65613C483C82}"/>
              </a:ext>
            </a:extLst>
          </p:cNvPr>
          <p:cNvSpPr txBox="1"/>
          <p:nvPr userDrawn="1"/>
        </p:nvSpPr>
        <p:spPr>
          <a:xfrm>
            <a:off x="1090646" y="12608262"/>
            <a:ext cx="22680000" cy="324191"/>
          </a:xfrm>
          <a:prstGeom prst="rect">
            <a:avLst/>
          </a:prstGeom>
          <a:noFill/>
        </p:spPr>
        <p:txBody>
          <a:bodyPr vert="horz" wrap="square" lIns="0" tIns="50800" rIns="0" bIns="50800" rtlCol="0" anchor="b" anchorCtr="0">
            <a:spAutoFit/>
          </a:bodyPr>
          <a:lstStyle>
            <a:defPPr>
              <a:defRPr lang="pt-PT"/>
            </a:defPPr>
            <a:lvl1pPr marL="429768" indent="-429768">
              <a:lnSpc>
                <a:spcPct val="90000"/>
              </a:lnSpc>
              <a:tabLst>
                <a:tab pos="347472" algn="r"/>
              </a:tabLst>
              <a:defRPr sz="800"/>
            </a:lvl1pPr>
          </a:lstStyle>
          <a:p>
            <a:pPr marL="859536" indent="-859536" defTabSz="1828800">
              <a:lnSpc>
                <a:spcPct val="90000"/>
              </a:lnSpc>
              <a:tabLst>
                <a:tab pos="694944" algn="r"/>
              </a:tabLst>
            </a:pPr>
            <a:r>
              <a:rPr lang="de-DE" sz="1600"/>
              <a:t>	Source:	Source Text</a:t>
            </a:r>
          </a:p>
        </p:txBody>
      </p:sp>
      <p:sp>
        <p:nvSpPr>
          <p:cNvPr id="5" name="Title Placeholder 4">
            <a:extLst>
              <a:ext uri="{FF2B5EF4-FFF2-40B4-BE49-F238E27FC236}">
                <a16:creationId xmlns:a16="http://schemas.microsoft.com/office/drawing/2014/main" id="{D28F27D4-FFE2-4FAB-BA1B-9D013846C4B7}"/>
              </a:ext>
            </a:extLst>
          </p:cNvPr>
          <p:cNvSpPr>
            <a:spLocks noGrp="1"/>
          </p:cNvSpPr>
          <p:nvPr>
            <p:ph type="title"/>
          </p:nvPr>
        </p:nvSpPr>
        <p:spPr>
          <a:xfrm>
            <a:off x="1102768" y="17488"/>
            <a:ext cx="21744000" cy="2232000"/>
          </a:xfrm>
          <a:prstGeom prst="rect">
            <a:avLst/>
          </a:prstGeom>
        </p:spPr>
        <p:txBody>
          <a:bodyPr vert="horz" lIns="0" tIns="180000" rIns="0" bIns="0" rtlCol="0" anchor="t" anchorCtr="0">
            <a:noAutofit/>
          </a:bodyPr>
          <a:lstStyle/>
          <a:p>
            <a:r>
              <a:rPr lang="en-US"/>
              <a:t>Click to edit Master title style</a:t>
            </a:r>
            <a:endParaRPr lang="de-DE"/>
          </a:p>
        </p:txBody>
      </p:sp>
      <p:sp>
        <p:nvSpPr>
          <p:cNvPr id="19" name="Footer Placeholder 9">
            <a:extLst>
              <a:ext uri="{FF2B5EF4-FFF2-40B4-BE49-F238E27FC236}">
                <a16:creationId xmlns:a16="http://schemas.microsoft.com/office/drawing/2014/main" id="{D3809B95-B2AA-47A9-8F86-88BF7BDE32FD}"/>
              </a:ext>
            </a:extLst>
          </p:cNvPr>
          <p:cNvSpPr>
            <a:spLocks noGrp="1"/>
          </p:cNvSpPr>
          <p:nvPr>
            <p:ph type="ftr" sz="quarter" idx="3"/>
          </p:nvPr>
        </p:nvSpPr>
        <p:spPr>
          <a:xfrm>
            <a:off x="1101726" y="13301323"/>
            <a:ext cx="9433048" cy="246222"/>
          </a:xfrm>
          <a:prstGeom prst="rect">
            <a:avLst/>
          </a:prstGeom>
        </p:spPr>
        <p:txBody>
          <a:bodyPr wrap="none" lIns="0" tIns="0" rIns="0" bIns="0" anchor="ctr" anchorCtr="0">
            <a:noAutofit/>
          </a:bodyPr>
          <a:lstStyle>
            <a:lvl1pPr>
              <a:defRPr lang="de-DE" sz="1600">
                <a:solidFill>
                  <a:schemeClr val="bg1">
                    <a:lumMod val="65000"/>
                  </a:schemeClr>
                </a:solidFill>
              </a:defRPr>
            </a:lvl1pPr>
          </a:lstStyle>
          <a:p>
            <a:pPr>
              <a:spcBef>
                <a:spcPts val="2000"/>
              </a:spcBef>
            </a:pPr>
            <a:r>
              <a:rPr lang="en-US"/>
              <a:t>Presentation Title | Author | Date</a:t>
            </a:r>
          </a:p>
        </p:txBody>
      </p:sp>
      <p:sp>
        <p:nvSpPr>
          <p:cNvPr id="20" name="Stickerbox" hidden="1">
            <a:extLst>
              <a:ext uri="{FF2B5EF4-FFF2-40B4-BE49-F238E27FC236}">
                <a16:creationId xmlns:a16="http://schemas.microsoft.com/office/drawing/2014/main" id="{D03A9799-ACDC-4925-8EE1-5C65CCCBD0FA}"/>
              </a:ext>
            </a:extLst>
          </p:cNvPr>
          <p:cNvSpPr>
            <a:spLocks noChangeArrowheads="1"/>
          </p:cNvSpPr>
          <p:nvPr userDrawn="1"/>
        </p:nvSpPr>
        <p:spPr bwMode="gray">
          <a:xfrm>
            <a:off x="22227124" y="2249488"/>
            <a:ext cx="1611219" cy="805551"/>
          </a:xfrm>
          <a:prstGeom prst="rect">
            <a:avLst/>
          </a:prstGeom>
          <a:solidFill>
            <a:schemeClr val="accent2"/>
          </a:solidFill>
          <a:ln w="10795">
            <a:noFill/>
            <a:round/>
            <a:headEnd/>
            <a:tailEnd/>
          </a:ln>
          <a:effectLst/>
        </p:spPr>
        <p:txBody>
          <a:bodyPr vert="horz" wrap="none" lIns="216000" tIns="216000" rIns="216000" bIns="216000" anchor="ctr" anchorCtr="0">
            <a:spAutoFit/>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a:ln>
                  <a:noFill/>
                </a:ln>
                <a:solidFill>
                  <a:srgbClr val="FFFFFF">
                    <a:lumMod val="100000"/>
                  </a:srgbClr>
                </a:solidFill>
                <a:effectLst/>
                <a:uLnTx/>
                <a:uFillTx/>
                <a:latin typeface="Ubuntu"/>
                <a:ea typeface="+mn-ea"/>
                <a:cs typeface="+mn-cs"/>
              </a:rPr>
              <a:t>Sticker</a:t>
            </a:r>
          </a:p>
        </p:txBody>
      </p:sp>
      <p:sp>
        <p:nvSpPr>
          <p:cNvPr id="16" name="Rectangle 15" hidden="1">
            <a:extLst>
              <a:ext uri="{FF2B5EF4-FFF2-40B4-BE49-F238E27FC236}">
                <a16:creationId xmlns:a16="http://schemas.microsoft.com/office/drawing/2014/main" id="{744B6AC3-FF2F-4DBB-8E08-4EF920118C41}"/>
              </a:ext>
            </a:extLst>
          </p:cNvPr>
          <p:cNvSpPr/>
          <p:nvPr userDrawn="1">
            <p:custDataLst>
              <p:tags r:id="rId47"/>
            </p:custDataLst>
          </p:nvPr>
        </p:nvSpPr>
        <p:spPr>
          <a:xfrm>
            <a:off x="0" y="0"/>
            <a:ext cx="317500" cy="3175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5600">
              <a:solidFill>
                <a:schemeClr val="tx1"/>
              </a:solidFill>
              <a:latin typeface="Ubuntu" panose="020B0504030602030204" pitchFamily="34" charset="0"/>
              <a:ea typeface="+mj-ea"/>
              <a:cs typeface="+mj-cs"/>
              <a:sym typeface="Ubuntu" panose="020B0504030602030204" pitchFamily="34" charset="0"/>
            </a:endParaRPr>
          </a:p>
        </p:txBody>
      </p:sp>
    </p:spTree>
    <p:extLst>
      <p:ext uri="{BB962C8B-B14F-4D97-AF65-F5344CB8AC3E}">
        <p14:creationId xmlns:p14="http://schemas.microsoft.com/office/powerpoint/2010/main" val="950044861"/>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55" r:id="rId24"/>
    <p:sldLayoutId id="2147484156" r:id="rId25"/>
    <p:sldLayoutId id="2147484157" r:id="rId26"/>
    <p:sldLayoutId id="2147484158" r:id="rId27"/>
    <p:sldLayoutId id="2147484159" r:id="rId28"/>
    <p:sldLayoutId id="2147484160" r:id="rId29"/>
    <p:sldLayoutId id="2147484161" r:id="rId30"/>
    <p:sldLayoutId id="2147484162" r:id="rId31"/>
    <p:sldLayoutId id="2147484163" r:id="rId32"/>
    <p:sldLayoutId id="2147484164" r:id="rId33"/>
    <p:sldLayoutId id="2147484165" r:id="rId34"/>
    <p:sldLayoutId id="2147484166" r:id="rId35"/>
    <p:sldLayoutId id="2147484167" r:id="rId36"/>
    <p:sldLayoutId id="2147484168" r:id="rId37"/>
    <p:sldLayoutId id="2147484169" r:id="rId38"/>
    <p:sldLayoutId id="2147484170" r:id="rId39"/>
    <p:sldLayoutId id="2147484171" r:id="rId40"/>
    <p:sldLayoutId id="2147484172" r:id="rId41"/>
    <p:sldLayoutId id="2147484173" r:id="rId42"/>
    <p:sldLayoutId id="2147484174" r:id="rId43"/>
  </p:sldLayoutIdLst>
  <p:hf hdr="0" ftr="0"/>
  <p:txStyles>
    <p:titleStyle>
      <a:lvl1pPr marL="0" marR="0" indent="0" algn="l" defTabSz="1828800" rtl="0" eaLnBrk="1" fontAlgn="auto" latinLnBrk="0" hangingPunct="1">
        <a:lnSpc>
          <a:spcPct val="100000"/>
        </a:lnSpc>
        <a:spcBef>
          <a:spcPct val="0"/>
        </a:spcBef>
        <a:spcAft>
          <a:spcPts val="0"/>
        </a:spcAft>
        <a:buClrTx/>
        <a:buSzTx/>
        <a:buFontTx/>
        <a:buNone/>
        <a:tabLst/>
        <a:defRPr kumimoji="0" lang="en-US" sz="5600" b="0" i="0" u="none" strike="noStrike" kern="1200" cap="none" spc="200" normalizeH="0" baseline="0" noProof="0" dirty="0">
          <a:ln>
            <a:noFill/>
          </a:ln>
          <a:solidFill>
            <a:schemeClr val="tx1"/>
          </a:solidFill>
          <a:effectLst/>
          <a:uLnTx/>
          <a:uFillTx/>
          <a:latin typeface="+mj-lt"/>
          <a:ea typeface="+mj-ea"/>
          <a:cs typeface="+mj-cs"/>
        </a:defRPr>
      </a:lvl1pPr>
    </p:titleStyle>
    <p:bodyStyle>
      <a:lvl1pPr marL="0" indent="0" algn="l" defTabSz="1828800" rtl="0" eaLnBrk="1" latinLnBrk="0" hangingPunct="1">
        <a:lnSpc>
          <a:spcPct val="100000"/>
        </a:lnSpc>
        <a:spcBef>
          <a:spcPts val="1200"/>
        </a:spcBef>
        <a:buFont typeface="Arial" panose="020B0604020202020204" pitchFamily="34" charset="0"/>
        <a:buNone/>
        <a:defRPr sz="2800" kern="1200">
          <a:solidFill>
            <a:schemeClr val="tx1"/>
          </a:solidFill>
          <a:latin typeface="+mn-lt"/>
          <a:ea typeface="+mn-ea"/>
          <a:cs typeface="+mn-cs"/>
        </a:defRPr>
      </a:lvl1pPr>
      <a:lvl2pPr marL="361950" indent="-361950" algn="l" defTabSz="1828800" rtl="0" eaLnBrk="1" latinLnBrk="0" hangingPunct="1">
        <a:lnSpc>
          <a:spcPct val="100000"/>
        </a:lnSpc>
        <a:spcBef>
          <a:spcPts val="1200"/>
        </a:spcBef>
        <a:buClr>
          <a:schemeClr val="tx1"/>
        </a:buClr>
        <a:buFont typeface="Wingdings" panose="05000000000000000000" pitchFamily="2" charset="2"/>
        <a:buChar char="§"/>
        <a:defRPr sz="2800" kern="1200">
          <a:solidFill>
            <a:schemeClr val="tx1"/>
          </a:solidFill>
          <a:latin typeface="+mn-lt"/>
          <a:ea typeface="+mn-ea"/>
          <a:cs typeface="+mn-cs"/>
        </a:defRPr>
      </a:lvl2pPr>
      <a:lvl3pPr marL="720000" indent="-360000" algn="l" defTabSz="1828800" rtl="0" eaLnBrk="1" latinLnBrk="0" hangingPunct="1">
        <a:lnSpc>
          <a:spcPct val="100000"/>
        </a:lnSpc>
        <a:spcBef>
          <a:spcPts val="1200"/>
        </a:spcBef>
        <a:buClr>
          <a:schemeClr val="tx1"/>
        </a:buClr>
        <a:buFont typeface="Arial" panose="020B0604020202020204" pitchFamily="34" charset="0"/>
        <a:buChar char="•"/>
        <a:defRPr sz="2800" kern="1200">
          <a:solidFill>
            <a:schemeClr val="tx1"/>
          </a:solidFill>
          <a:latin typeface="+mn-lt"/>
          <a:ea typeface="+mn-ea"/>
          <a:cs typeface="+mn-cs"/>
        </a:defRPr>
      </a:lvl3pPr>
      <a:lvl4pPr marL="1079500" indent="-360000" algn="l" defTabSz="1828800" rtl="0" eaLnBrk="1" latinLnBrk="0" hangingPunct="1">
        <a:lnSpc>
          <a:spcPct val="100000"/>
        </a:lnSpc>
        <a:spcBef>
          <a:spcPts val="1200"/>
        </a:spcBef>
        <a:buClr>
          <a:schemeClr val="tx1"/>
        </a:buClr>
        <a:buFont typeface="Verdana" panose="020B0604030504040204" pitchFamily="34" charset="0"/>
        <a:buChar char="‒"/>
        <a:tabLst/>
        <a:defRPr sz="2400" kern="1200">
          <a:solidFill>
            <a:schemeClr val="tx1"/>
          </a:solidFill>
          <a:latin typeface="+mn-lt"/>
          <a:ea typeface="+mn-ea"/>
          <a:cs typeface="+mn-cs"/>
        </a:defRPr>
      </a:lvl4pPr>
      <a:lvl5pPr marL="1438276" indent="-361950" algn="l" defTabSz="1828800" rtl="0" eaLnBrk="1" latinLnBrk="0" hangingPunct="1">
        <a:lnSpc>
          <a:spcPct val="100000"/>
        </a:lnSpc>
        <a:spcBef>
          <a:spcPts val="1200"/>
        </a:spcBef>
        <a:buClr>
          <a:schemeClr val="tx1"/>
        </a:buClr>
        <a:buFont typeface="Arial" panose="020B0604020202020204" pitchFamily="34" charset="0"/>
        <a:buChar char="•"/>
        <a:defRPr sz="2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PT"/>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3" orient="horz" pos="4065">
          <p15:clr>
            <a:srgbClr val="F26B43"/>
          </p15:clr>
        </p15:guide>
        <p15:guide id="6" pos="347">
          <p15:clr>
            <a:srgbClr val="F26B43"/>
          </p15:clr>
        </p15:guide>
        <p15:guide id="7" pos="3840">
          <p15:clr>
            <a:srgbClr val="F26B43"/>
          </p15:clr>
        </p15:guide>
        <p15:guide id="8" pos="7333">
          <p15:clr>
            <a:srgbClr val="F26B43"/>
          </p15:clr>
        </p15:guide>
        <p15:guide id="9" orient="horz" pos="164">
          <p15:clr>
            <a:srgbClr val="F26B43"/>
          </p15:clr>
        </p15:guide>
        <p15:guide id="10" orient="horz" pos="102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8"/>
            </p:custDataLst>
            <p:extLst>
              <p:ext uri="{D42A27DB-BD31-4B8C-83A1-F6EECF244321}">
                <p14:modId xmlns:p14="http://schemas.microsoft.com/office/powerpoint/2010/main" val="1196532474"/>
              </p:ext>
            </p:extLst>
          </p:nvPr>
        </p:nvGraphicFramePr>
        <p:xfrm>
          <a:off x="4030" y="3184"/>
          <a:ext cx="3907" cy="3173"/>
        </p:xfrm>
        <a:graphic>
          <a:graphicData uri="http://schemas.openxmlformats.org/presentationml/2006/ole">
            <mc:AlternateContent xmlns:mc="http://schemas.openxmlformats.org/markup-compatibility/2006">
              <mc:Choice xmlns:v="urn:schemas-microsoft-com:vml" Requires="v">
                <p:oleObj name="think-cell Slide" r:id="rId19" imgW="360" imgH="360" progId="TCLayout.ActiveDocument.1">
                  <p:embed/>
                </p:oleObj>
              </mc:Choice>
              <mc:Fallback>
                <p:oleObj name="think-cell Slide" r:id="rId19" imgW="360" imgH="360" progId="TCLayout.ActiveDocument.1">
                  <p:embed/>
                  <p:pic>
                    <p:nvPicPr>
                      <p:cNvPr id="3" name="Object 2" hidden="1"/>
                      <p:cNvPicPr/>
                      <p:nvPr/>
                    </p:nvPicPr>
                    <p:blipFill>
                      <a:blip r:embed="rId20"/>
                      <a:stretch>
                        <a:fillRect/>
                      </a:stretch>
                    </p:blipFill>
                    <p:spPr>
                      <a:xfrm>
                        <a:off x="4030" y="3184"/>
                        <a:ext cx="3907" cy="3173"/>
                      </a:xfrm>
                      <a:prstGeom prst="rect">
                        <a:avLst/>
                      </a:prstGeom>
                    </p:spPr>
                  </p:pic>
                </p:oleObj>
              </mc:Fallback>
            </mc:AlternateContent>
          </a:graphicData>
        </a:graphic>
      </p:graphicFrame>
      <p:sp>
        <p:nvSpPr>
          <p:cNvPr id="4" name="Platshållare för rubrik 3"/>
          <p:cNvSpPr>
            <a:spLocks noGrp="1"/>
          </p:cNvSpPr>
          <p:nvPr>
            <p:ph type="title"/>
          </p:nvPr>
        </p:nvSpPr>
        <p:spPr>
          <a:xfrm>
            <a:off x="1219203" y="785563"/>
            <a:ext cx="21949835" cy="1685925"/>
          </a:xfrm>
          <a:prstGeom prst="rect">
            <a:avLst/>
          </a:prstGeom>
        </p:spPr>
        <p:txBody>
          <a:bodyPr vert="horz" lIns="0" tIns="0" rIns="0" bIns="0" rtlCol="0" anchor="t" anchorCtr="0">
            <a:noAutofit/>
          </a:bodyPr>
          <a:lstStyle/>
          <a:p>
            <a:r>
              <a:rPr lang="sv-SE" dirty="0"/>
              <a:t>Klicka här för att ändra format</a:t>
            </a:r>
          </a:p>
        </p:txBody>
      </p:sp>
      <p:sp>
        <p:nvSpPr>
          <p:cNvPr id="5" name="Platshållare för text 4"/>
          <p:cNvSpPr>
            <a:spLocks noGrp="1"/>
          </p:cNvSpPr>
          <p:nvPr>
            <p:ph type="body" idx="1"/>
          </p:nvPr>
        </p:nvSpPr>
        <p:spPr>
          <a:xfrm>
            <a:off x="1219203" y="3193840"/>
            <a:ext cx="21949835" cy="8532000"/>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ctangle 7"/>
          <p:cNvSpPr>
            <a:spLocks noChangeArrowheads="1"/>
          </p:cNvSpPr>
          <p:nvPr/>
        </p:nvSpPr>
        <p:spPr bwMode="auto">
          <a:xfrm>
            <a:off x="22340619" y="12941983"/>
            <a:ext cx="828432"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eaLnBrk="0" hangingPunct="0">
              <a:spcBef>
                <a:spcPct val="0"/>
              </a:spcBef>
            </a:pPr>
            <a:endParaRPr lang="sv-SE" sz="2667" dirty="0">
              <a:solidFill>
                <a:srgbClr val="000000"/>
              </a:solidFill>
            </a:endParaRPr>
          </a:p>
        </p:txBody>
      </p:sp>
      <p:pic>
        <p:nvPicPr>
          <p:cNvPr id="9" name="Bildobjekt 7" descr="StockholmsStad_logot#21B0A8.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97871" y="12042576"/>
            <a:ext cx="3666067" cy="132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42856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Lst>
  <p:hf hdr="0" ftr="0"/>
  <p:txStyles>
    <p:titleStyle>
      <a:lvl1pPr algn="l" defTabSz="2438430" rtl="0" eaLnBrk="1" latinLnBrk="0" hangingPunct="1">
        <a:lnSpc>
          <a:spcPct val="100000"/>
        </a:lnSpc>
        <a:spcBef>
          <a:spcPct val="0"/>
        </a:spcBef>
        <a:buNone/>
        <a:defRPr sz="6933" b="1" kern="1200" spc="160" baseline="0">
          <a:solidFill>
            <a:srgbClr val="000000"/>
          </a:solidFill>
          <a:latin typeface="Stockholm Type Display Bold" pitchFamily="50" charset="0"/>
          <a:ea typeface="+mj-ea"/>
          <a:cs typeface="+mj-cs"/>
        </a:defRPr>
      </a:lvl1pPr>
    </p:titleStyle>
    <p:body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6"/>
            </p:custDataLst>
          </p:nvPr>
        </p:nvGraphicFramePr>
        <p:xfrm>
          <a:off x="4055" y="3185"/>
          <a:ext cx="3906" cy="3174"/>
        </p:xfrm>
        <a:graphic>
          <a:graphicData uri="http://schemas.openxmlformats.org/presentationml/2006/ole">
            <mc:AlternateContent xmlns:mc="http://schemas.openxmlformats.org/markup-compatibility/2006">
              <mc:Choice xmlns:v="urn:schemas-microsoft-com:vml" Requires="v">
                <p:oleObj name="think-cell Slide" r:id="rId27" imgW="360" imgH="360" progId="TCLayout.ActiveDocument.1">
                  <p:embed/>
                </p:oleObj>
              </mc:Choice>
              <mc:Fallback>
                <p:oleObj name="think-cell Slide" r:id="rId27" imgW="360" imgH="360" progId="TCLayout.ActiveDocument.1">
                  <p:embed/>
                  <p:pic>
                    <p:nvPicPr>
                      <p:cNvPr id="3" name="Object 2" hidden="1"/>
                      <p:cNvPicPr/>
                      <p:nvPr/>
                    </p:nvPicPr>
                    <p:blipFill>
                      <a:blip r:embed="rId28"/>
                      <a:stretch>
                        <a:fillRect/>
                      </a:stretch>
                    </p:blipFill>
                    <p:spPr>
                      <a:xfrm>
                        <a:off x="4055" y="3185"/>
                        <a:ext cx="3906" cy="3174"/>
                      </a:xfrm>
                      <a:prstGeom prst="rect">
                        <a:avLst/>
                      </a:prstGeom>
                    </p:spPr>
                  </p:pic>
                </p:oleObj>
              </mc:Fallback>
            </mc:AlternateContent>
          </a:graphicData>
        </a:graphic>
      </p:graphicFrame>
      <p:sp>
        <p:nvSpPr>
          <p:cNvPr id="4" name="Platshållare för rubrik 3"/>
          <p:cNvSpPr>
            <a:spLocks noGrp="1"/>
          </p:cNvSpPr>
          <p:nvPr>
            <p:ph type="title"/>
          </p:nvPr>
        </p:nvSpPr>
        <p:spPr>
          <a:xfrm>
            <a:off x="1219205" y="785563"/>
            <a:ext cx="21949834" cy="1685926"/>
          </a:xfrm>
          <a:prstGeom prst="rect">
            <a:avLst/>
          </a:prstGeom>
        </p:spPr>
        <p:txBody>
          <a:bodyPr vert="horz" lIns="0" tIns="0" rIns="0" bIns="0" rtlCol="0" anchor="t" anchorCtr="0">
            <a:noAutofit/>
          </a:bodyPr>
          <a:lstStyle/>
          <a:p>
            <a:r>
              <a:rPr lang="sv-SE" dirty="0"/>
              <a:t>Klicka här för att ändra format</a:t>
            </a:r>
          </a:p>
        </p:txBody>
      </p:sp>
      <p:sp>
        <p:nvSpPr>
          <p:cNvPr id="5" name="Platshållare för text 4"/>
          <p:cNvSpPr>
            <a:spLocks noGrp="1"/>
          </p:cNvSpPr>
          <p:nvPr>
            <p:ph type="body" idx="1"/>
          </p:nvPr>
        </p:nvSpPr>
        <p:spPr>
          <a:xfrm>
            <a:off x="1219205" y="3193840"/>
            <a:ext cx="21949834" cy="8532000"/>
          </a:xfrm>
          <a:prstGeom prst="rect">
            <a:avLst/>
          </a:prstGeom>
        </p:spPr>
        <p:txBody>
          <a:bodyPr vert="horz" lIns="0" tIns="45715" rIns="0" bIns="45715"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ectangle 7"/>
          <p:cNvSpPr>
            <a:spLocks noChangeArrowheads="1"/>
          </p:cNvSpPr>
          <p:nvPr/>
        </p:nvSpPr>
        <p:spPr bwMode="auto">
          <a:xfrm>
            <a:off x="22340618" y="12941982"/>
            <a:ext cx="828432"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r" defTabSz="2438062" eaLnBrk="0" hangingPunct="0">
              <a:spcBef>
                <a:spcPct val="0"/>
              </a:spcBef>
            </a:pPr>
            <a:fld id="{CA48D800-1282-4793-80DF-9F8E83675139}" type="slidenum">
              <a:rPr lang="sv-SE" sz="2666" smtClean="0">
                <a:solidFill>
                  <a:srgbClr val="000000"/>
                </a:solidFill>
              </a:rPr>
              <a:pPr algn="r" defTabSz="2438062" eaLnBrk="0" hangingPunct="0">
                <a:spcBef>
                  <a:spcPct val="0"/>
                </a:spcBef>
              </a:pPr>
              <a:t>‹#›</a:t>
            </a:fld>
            <a:endParaRPr lang="sv-SE" sz="2666" dirty="0">
              <a:solidFill>
                <a:srgbClr val="000000"/>
              </a:solidFill>
            </a:endParaRPr>
          </a:p>
        </p:txBody>
      </p:sp>
      <p:pic>
        <p:nvPicPr>
          <p:cNvPr id="8" name="Bildobjekt 6" descr="StockholmsStad_logot#21B0A5.png"/>
          <p:cNvPicPr>
            <a:picLocks noChangeAspect="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123153" y="12073603"/>
            <a:ext cx="3666066" cy="124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70276"/>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 id="2147484324" r:id="rId20"/>
    <p:sldLayoutId id="2147484325" r:id="rId21"/>
    <p:sldLayoutId id="2147484326" r:id="rId22"/>
    <p:sldLayoutId id="2147484327" r:id="rId23"/>
    <p:sldLayoutId id="2147484328" r:id="rId24"/>
  </p:sldLayoutIdLst>
  <p:hf hdr="0" ftr="0"/>
  <p:txStyles>
    <p:titleStyle>
      <a:lvl1pPr algn="l" defTabSz="2438062" rtl="0" eaLnBrk="1" latinLnBrk="0" hangingPunct="1">
        <a:lnSpc>
          <a:spcPct val="100000"/>
        </a:lnSpc>
        <a:spcBef>
          <a:spcPct val="0"/>
        </a:spcBef>
        <a:buNone/>
        <a:defRPr sz="6934" b="1" kern="1200" spc="160" baseline="0">
          <a:solidFill>
            <a:srgbClr val="000000"/>
          </a:solidFill>
          <a:latin typeface="Stockholm Type Display Bold" pitchFamily="50" charset="0"/>
          <a:ea typeface="+mj-ea"/>
          <a:cs typeface="+mj-cs"/>
        </a:defRPr>
      </a:lvl1pPr>
    </p:titleStyle>
    <p:bodyStyle>
      <a:lvl1pPr marL="0" indent="0" algn="l" defTabSz="2438062" rtl="0" eaLnBrk="1" latinLnBrk="0" hangingPunct="1">
        <a:lnSpc>
          <a:spcPct val="100000"/>
        </a:lnSpc>
        <a:spcBef>
          <a:spcPct val="20000"/>
        </a:spcBef>
        <a:buFont typeface="Arial" pitchFamily="34" charset="0"/>
        <a:buNone/>
        <a:defRPr sz="5334" kern="1200">
          <a:solidFill>
            <a:srgbClr val="000000"/>
          </a:solidFill>
          <a:latin typeface="Stockholm Type Display Regular" pitchFamily="50" charset="0"/>
          <a:ea typeface="+mn-ea"/>
          <a:cs typeface="+mn-cs"/>
        </a:defRPr>
      </a:lvl1pPr>
      <a:lvl2pPr marL="1980924" indent="-761892" algn="l" defTabSz="2438062" rtl="0" eaLnBrk="1" latinLnBrk="0" hangingPunct="1">
        <a:lnSpc>
          <a:spcPct val="100000"/>
        </a:lnSpc>
        <a:spcBef>
          <a:spcPct val="20000"/>
        </a:spcBef>
        <a:buFont typeface="Arial" pitchFamily="34" charset="0"/>
        <a:buChar char="–"/>
        <a:defRPr sz="5334" kern="1200">
          <a:solidFill>
            <a:srgbClr val="000000"/>
          </a:solidFill>
          <a:latin typeface="Stockholm Type Display Regular" pitchFamily="50" charset="0"/>
          <a:ea typeface="+mn-ea"/>
          <a:cs typeface="+mn-cs"/>
        </a:defRPr>
      </a:lvl2pPr>
      <a:lvl3pPr marL="3047578" indent="-609516" algn="l" defTabSz="2438062"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6608" indent="-609516" algn="l" defTabSz="2438062"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5638" indent="-609516" algn="l" defTabSz="2438062"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4670" indent="-609516" algn="l" defTabSz="2438062" rtl="0" eaLnBrk="1" latinLnBrk="0" hangingPunct="1">
        <a:spcBef>
          <a:spcPct val="20000"/>
        </a:spcBef>
        <a:buFont typeface="Arial" pitchFamily="34" charset="0"/>
        <a:buChar char="•"/>
        <a:defRPr sz="5334" kern="1200">
          <a:solidFill>
            <a:schemeClr val="tx1"/>
          </a:solidFill>
          <a:latin typeface="+mn-lt"/>
          <a:ea typeface="+mn-ea"/>
          <a:cs typeface="+mn-cs"/>
        </a:defRPr>
      </a:lvl6pPr>
      <a:lvl7pPr marL="7923700" indent="-609516" algn="l" defTabSz="2438062" rtl="0" eaLnBrk="1" latinLnBrk="0" hangingPunct="1">
        <a:spcBef>
          <a:spcPct val="20000"/>
        </a:spcBef>
        <a:buFont typeface="Arial" pitchFamily="34" charset="0"/>
        <a:buChar char="•"/>
        <a:defRPr sz="5334" kern="1200">
          <a:solidFill>
            <a:schemeClr val="tx1"/>
          </a:solidFill>
          <a:latin typeface="+mn-lt"/>
          <a:ea typeface="+mn-ea"/>
          <a:cs typeface="+mn-cs"/>
        </a:defRPr>
      </a:lvl7pPr>
      <a:lvl8pPr marL="9142732" indent="-609516" algn="l" defTabSz="2438062" rtl="0" eaLnBrk="1" latinLnBrk="0" hangingPunct="1">
        <a:spcBef>
          <a:spcPct val="20000"/>
        </a:spcBef>
        <a:buFont typeface="Arial" pitchFamily="34" charset="0"/>
        <a:buChar char="•"/>
        <a:defRPr sz="5334" kern="1200">
          <a:solidFill>
            <a:schemeClr val="tx1"/>
          </a:solidFill>
          <a:latin typeface="+mn-lt"/>
          <a:ea typeface="+mn-ea"/>
          <a:cs typeface="+mn-cs"/>
        </a:defRPr>
      </a:lvl8pPr>
      <a:lvl9pPr marL="10361762" indent="-609516" algn="l" defTabSz="2438062" rtl="0" eaLnBrk="1" latinLnBrk="0" hangingPunct="1">
        <a:spcBef>
          <a:spcPct val="20000"/>
        </a:spcBef>
        <a:buFont typeface="Arial" pitchFamily="34" charset="0"/>
        <a:buChar char="•"/>
        <a:defRPr sz="5334" kern="1200">
          <a:solidFill>
            <a:schemeClr val="tx1"/>
          </a:solidFill>
          <a:latin typeface="+mn-lt"/>
          <a:ea typeface="+mn-ea"/>
          <a:cs typeface="+mn-cs"/>
        </a:defRPr>
      </a:lvl9pPr>
    </p:bodyStyle>
    <p:otherStyle>
      <a:defPPr>
        <a:defRPr lang="en-US"/>
      </a:defPPr>
      <a:lvl1pPr marL="0" algn="l" defTabSz="2438062" rtl="0" eaLnBrk="1" latinLnBrk="0" hangingPunct="1">
        <a:defRPr sz="4800" kern="1200">
          <a:solidFill>
            <a:schemeClr val="tx1"/>
          </a:solidFill>
          <a:latin typeface="+mn-lt"/>
          <a:ea typeface="+mn-ea"/>
          <a:cs typeface="+mn-cs"/>
        </a:defRPr>
      </a:lvl1pPr>
      <a:lvl2pPr marL="1219030" algn="l" defTabSz="2438062" rtl="0" eaLnBrk="1" latinLnBrk="0" hangingPunct="1">
        <a:defRPr sz="4800" kern="1200">
          <a:solidFill>
            <a:schemeClr val="tx1"/>
          </a:solidFill>
          <a:latin typeface="+mn-lt"/>
          <a:ea typeface="+mn-ea"/>
          <a:cs typeface="+mn-cs"/>
        </a:defRPr>
      </a:lvl2pPr>
      <a:lvl3pPr marL="2438062" algn="l" defTabSz="2438062" rtl="0" eaLnBrk="1" latinLnBrk="0" hangingPunct="1">
        <a:defRPr sz="4800" kern="1200">
          <a:solidFill>
            <a:schemeClr val="tx1"/>
          </a:solidFill>
          <a:latin typeface="+mn-lt"/>
          <a:ea typeface="+mn-ea"/>
          <a:cs typeface="+mn-cs"/>
        </a:defRPr>
      </a:lvl3pPr>
      <a:lvl4pPr marL="3657092" algn="l" defTabSz="2438062" rtl="0" eaLnBrk="1" latinLnBrk="0" hangingPunct="1">
        <a:defRPr sz="4800" kern="1200">
          <a:solidFill>
            <a:schemeClr val="tx1"/>
          </a:solidFill>
          <a:latin typeface="+mn-lt"/>
          <a:ea typeface="+mn-ea"/>
          <a:cs typeface="+mn-cs"/>
        </a:defRPr>
      </a:lvl4pPr>
      <a:lvl5pPr marL="4876124" algn="l" defTabSz="2438062" rtl="0" eaLnBrk="1" latinLnBrk="0" hangingPunct="1">
        <a:defRPr sz="4800" kern="1200">
          <a:solidFill>
            <a:schemeClr val="tx1"/>
          </a:solidFill>
          <a:latin typeface="+mn-lt"/>
          <a:ea typeface="+mn-ea"/>
          <a:cs typeface="+mn-cs"/>
        </a:defRPr>
      </a:lvl5pPr>
      <a:lvl6pPr marL="6095154" algn="l" defTabSz="2438062" rtl="0" eaLnBrk="1" latinLnBrk="0" hangingPunct="1">
        <a:defRPr sz="4800" kern="1200">
          <a:solidFill>
            <a:schemeClr val="tx1"/>
          </a:solidFill>
          <a:latin typeface="+mn-lt"/>
          <a:ea typeface="+mn-ea"/>
          <a:cs typeface="+mn-cs"/>
        </a:defRPr>
      </a:lvl6pPr>
      <a:lvl7pPr marL="7314186" algn="l" defTabSz="2438062" rtl="0" eaLnBrk="1" latinLnBrk="0" hangingPunct="1">
        <a:defRPr sz="4800" kern="1200">
          <a:solidFill>
            <a:schemeClr val="tx1"/>
          </a:solidFill>
          <a:latin typeface="+mn-lt"/>
          <a:ea typeface="+mn-ea"/>
          <a:cs typeface="+mn-cs"/>
        </a:defRPr>
      </a:lvl7pPr>
      <a:lvl8pPr marL="8533216" algn="l" defTabSz="2438062" rtl="0" eaLnBrk="1" latinLnBrk="0" hangingPunct="1">
        <a:defRPr sz="4800" kern="1200">
          <a:solidFill>
            <a:schemeClr val="tx1"/>
          </a:solidFill>
          <a:latin typeface="+mn-lt"/>
          <a:ea typeface="+mn-ea"/>
          <a:cs typeface="+mn-cs"/>
        </a:defRPr>
      </a:lvl8pPr>
      <a:lvl9pPr marL="9752246" algn="l" defTabSz="2438062"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306.xml"/><Relationship Id="rId6" Type="http://schemas.openxmlformats.org/officeDocument/2006/relationships/image" Target="../media/image23.jpg"/><Relationship Id="rId5" Type="http://schemas.openxmlformats.org/officeDocument/2006/relationships/image" Target="../media/image3.emf"/><Relationship Id="rId4" Type="http://schemas.openxmlformats.org/officeDocument/2006/relationships/oleObject" Target="../embeddings/oleObject8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3.xml"/><Relationship Id="rId1" Type="http://schemas.openxmlformats.org/officeDocument/2006/relationships/tags" Target="../tags/tag307.xml"/><Relationship Id="rId6" Type="http://schemas.openxmlformats.org/officeDocument/2006/relationships/image" Target="../media/image24.jpeg"/><Relationship Id="rId5" Type="http://schemas.openxmlformats.org/officeDocument/2006/relationships/image" Target="../media/image3.emf"/><Relationship Id="rId4" Type="http://schemas.openxmlformats.org/officeDocument/2006/relationships/oleObject" Target="../embeddings/oleObject9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4.xml"/><Relationship Id="rId1" Type="http://schemas.openxmlformats.org/officeDocument/2006/relationships/tags" Target="../tags/tag308.xml"/><Relationship Id="rId6" Type="http://schemas.openxmlformats.org/officeDocument/2006/relationships/image" Target="../media/image25.jpg"/><Relationship Id="rId5" Type="http://schemas.openxmlformats.org/officeDocument/2006/relationships/image" Target="../media/image3.emf"/><Relationship Id="rId4" Type="http://schemas.openxmlformats.org/officeDocument/2006/relationships/oleObject" Target="../embeddings/oleObject9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7.xml"/><Relationship Id="rId1" Type="http://schemas.openxmlformats.org/officeDocument/2006/relationships/tags" Target="../tags/tag309.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9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7.xml"/><Relationship Id="rId1" Type="http://schemas.openxmlformats.org/officeDocument/2006/relationships/tags" Target="../tags/tag310.xml"/><Relationship Id="rId5" Type="http://schemas.openxmlformats.org/officeDocument/2006/relationships/image" Target="../media/image26.emf"/><Relationship Id="rId4" Type="http://schemas.openxmlformats.org/officeDocument/2006/relationships/oleObject" Target="../embeddings/oleObject9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7.xml"/><Relationship Id="rId1" Type="http://schemas.openxmlformats.org/officeDocument/2006/relationships/tags" Target="../tags/tag311.xml"/><Relationship Id="rId5" Type="http://schemas.openxmlformats.org/officeDocument/2006/relationships/image" Target="../media/image26.emf"/><Relationship Id="rId4" Type="http://schemas.openxmlformats.org/officeDocument/2006/relationships/oleObject" Target="../embeddings/oleObject9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00.xml"/><Relationship Id="rId1" Type="http://schemas.openxmlformats.org/officeDocument/2006/relationships/tags" Target="../tags/tag31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29B7E74-3CA7-49A1-98CE-5EB24902C08A}"/>
              </a:ext>
            </a:extLst>
          </p:cNvPr>
          <p:cNvGraphicFramePr>
            <a:graphicFrameLocks noChangeAspect="1"/>
          </p:cNvGraphicFramePr>
          <p:nvPr>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229B7E74-3CA7-49A1-98CE-5EB24902C08A}"/>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D464AF0E-9EB7-439C-9422-981B3FA54BB7}"/>
              </a:ext>
            </a:extLst>
          </p:cNvPr>
          <p:cNvSpPr>
            <a:spLocks noGrp="1"/>
          </p:cNvSpPr>
          <p:nvPr>
            <p:ph type="dt" sz="half" idx="10"/>
          </p:nvPr>
        </p:nvSpPr>
        <p:spPr/>
        <p:txBody>
          <a:bodyPr/>
          <a:lstStyle/>
          <a:p>
            <a:pPr defTabSz="1828800" hangingPunct="1">
              <a:spcBef>
                <a:spcPts val="2000"/>
              </a:spcBef>
              <a:defRPr/>
            </a:pPr>
            <a:r>
              <a:rPr lang="en-US" kern="1200">
                <a:solidFill>
                  <a:srgbClr val="FFFFFF">
                    <a:lumMod val="65000"/>
                  </a:srgbClr>
                </a:solidFill>
                <a:latin typeface="Ubuntu"/>
              </a:rPr>
              <a:t>© Capgemini Invent 2021. All rights reserved.</a:t>
            </a:r>
            <a:endParaRPr lang="en-US" kern="1200" dirty="0">
              <a:solidFill>
                <a:srgbClr val="FFFFFF">
                  <a:lumMod val="65000"/>
                </a:srgbClr>
              </a:solidFill>
              <a:latin typeface="Ubuntu"/>
            </a:endParaRPr>
          </a:p>
        </p:txBody>
      </p:sp>
      <p:sp>
        <p:nvSpPr>
          <p:cNvPr id="4" name="Slide Number Placeholder 3">
            <a:extLst>
              <a:ext uri="{FF2B5EF4-FFF2-40B4-BE49-F238E27FC236}">
                <a16:creationId xmlns:a16="http://schemas.microsoft.com/office/drawing/2014/main" id="{F10E1A9A-CCB7-4D1D-8264-BF1E76B83416}"/>
              </a:ext>
            </a:extLst>
          </p:cNvPr>
          <p:cNvSpPr>
            <a:spLocks noGrp="1"/>
          </p:cNvSpPr>
          <p:nvPr>
            <p:ph type="sldNum" sz="quarter" idx="12"/>
          </p:nvPr>
        </p:nvSpPr>
        <p:spPr/>
        <p:txBody>
          <a:bodyPr/>
          <a:lstStyle/>
          <a:p>
            <a:pPr defTabSz="1828800" hangingPunct="1">
              <a:defRPr/>
            </a:pPr>
            <a:fld id="{5D9A5160-6218-4E5A-B9E6-B93E3DAE377C}" type="slidenum">
              <a:rPr lang="en-US" kern="1200">
                <a:solidFill>
                  <a:srgbClr val="FFFFFF">
                    <a:lumMod val="65000"/>
                  </a:srgbClr>
                </a:solidFill>
                <a:latin typeface="Ubuntu"/>
              </a:rPr>
              <a:pPr defTabSz="1828800" hangingPunct="1">
                <a:defRPr/>
              </a:pPr>
              <a:t>1</a:t>
            </a:fld>
            <a:endParaRPr lang="en-US" kern="1200" dirty="0">
              <a:solidFill>
                <a:srgbClr val="FFFFFF">
                  <a:lumMod val="65000"/>
                </a:srgbClr>
              </a:solidFill>
              <a:latin typeface="Ubuntu"/>
            </a:endParaRPr>
          </a:p>
        </p:txBody>
      </p:sp>
      <p:pic>
        <p:nvPicPr>
          <p:cNvPr id="12" name="Picture 11" descr="A picture containing sky, outdoor, scene, road&#10;&#10;Description automatically generated">
            <a:extLst>
              <a:ext uri="{FF2B5EF4-FFF2-40B4-BE49-F238E27FC236}">
                <a16:creationId xmlns:a16="http://schemas.microsoft.com/office/drawing/2014/main" id="{23E18B9E-99F6-43F1-ADBC-FC549C40C6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99088"/>
            <a:ext cx="24384000" cy="16288512"/>
          </a:xfrm>
          <a:prstGeom prst="rect">
            <a:avLst/>
          </a:prstGeom>
        </p:spPr>
      </p:pic>
      <p:sp>
        <p:nvSpPr>
          <p:cNvPr id="7" name="TextBox 6">
            <a:extLst>
              <a:ext uri="{FF2B5EF4-FFF2-40B4-BE49-F238E27FC236}">
                <a16:creationId xmlns:a16="http://schemas.microsoft.com/office/drawing/2014/main" id="{81914F58-13D7-4B40-AD3F-2FA3DAE29004}"/>
              </a:ext>
            </a:extLst>
          </p:cNvPr>
          <p:cNvSpPr txBox="1"/>
          <p:nvPr/>
        </p:nvSpPr>
        <p:spPr>
          <a:xfrm>
            <a:off x="6830568" y="316888"/>
            <a:ext cx="16044784" cy="4744121"/>
          </a:xfrm>
          <a:prstGeom prst="rect">
            <a:avLst/>
          </a:prstGeom>
          <a:noFill/>
        </p:spPr>
        <p:txBody>
          <a:bodyPr vert="horz" wrap="square" lIns="180000" tIns="93600" rIns="180000" bIns="93600" rtlCol="0" anchor="ctr">
            <a:spAutoFit/>
          </a:bodyPr>
          <a:lstStyle/>
          <a:p>
            <a:pPr defTabSz="1828800" hangingPunct="1">
              <a:spcBef>
                <a:spcPct val="0"/>
              </a:spcBef>
              <a:defRPr/>
            </a:pPr>
            <a:r>
              <a:rPr lang="sv-SE" sz="6400" b="1" kern="1200" dirty="0">
                <a:solidFill>
                  <a:srgbClr val="FFFFFF"/>
                </a:solidFill>
                <a:latin typeface="Arial" panose="020B0604020202020204" pitchFamily="34" charset="0"/>
                <a:cs typeface="Arial" panose="020B0604020202020204" pitchFamily="34" charset="0"/>
              </a:rPr>
              <a:t>Hållbart ledarskap i en snabbrörlig värld- att driva transformation</a:t>
            </a:r>
          </a:p>
          <a:p>
            <a:pPr defTabSz="1828800" hangingPunct="1">
              <a:spcBef>
                <a:spcPct val="0"/>
              </a:spcBef>
              <a:defRPr/>
            </a:pPr>
            <a:endParaRPr lang="sv-SE" sz="6400" b="1" kern="1200" dirty="0">
              <a:solidFill>
                <a:srgbClr val="FFFFFF"/>
              </a:solidFill>
              <a:latin typeface="Arial" panose="020B0604020202020204" pitchFamily="34" charset="0"/>
              <a:cs typeface="Arial" panose="020B0604020202020204" pitchFamily="34" charset="0"/>
            </a:endParaRPr>
          </a:p>
          <a:p>
            <a:pPr defTabSz="1828800" hangingPunct="1">
              <a:spcBef>
                <a:spcPct val="0"/>
              </a:spcBef>
              <a:defRPr/>
            </a:pPr>
            <a:r>
              <a:rPr lang="sv-SE" sz="4000" b="1" kern="1200" dirty="0">
                <a:solidFill>
                  <a:srgbClr val="FFFFFF"/>
                </a:solidFill>
                <a:latin typeface="Arial" panose="020B0604020202020204" pitchFamily="34" charset="0"/>
                <a:cs typeface="Arial" panose="020B0604020202020204" pitchFamily="34" charset="0"/>
              </a:rPr>
              <a:t>Ann Hellenius </a:t>
            </a:r>
          </a:p>
          <a:p>
            <a:pPr defTabSz="1828800" hangingPunct="1">
              <a:spcBef>
                <a:spcPct val="0"/>
              </a:spcBef>
              <a:defRPr/>
            </a:pPr>
            <a:endParaRPr lang="sv-SE" sz="6400" b="1" kern="1200" dirty="0" err="1">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16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29B7E74-3CA7-49A1-98CE-5EB24902C08A}"/>
              </a:ext>
            </a:extLst>
          </p:cNvPr>
          <p:cNvGraphicFramePr>
            <a:graphicFrameLocks noChangeAspect="1"/>
          </p:cNvGraphicFramePr>
          <p:nvPr>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229B7E74-3CA7-49A1-98CE-5EB24902C08A}"/>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D464AF0E-9EB7-439C-9422-981B3FA54BB7}"/>
              </a:ext>
            </a:extLst>
          </p:cNvPr>
          <p:cNvSpPr>
            <a:spLocks noGrp="1"/>
          </p:cNvSpPr>
          <p:nvPr>
            <p:ph type="dt" sz="half" idx="10"/>
          </p:nvPr>
        </p:nvSpPr>
        <p:spPr/>
        <p:txBody>
          <a:bodyPr/>
          <a:lstStyle/>
          <a:p>
            <a:pPr marL="0" marR="0" lvl="0" indent="0" algn="r" defTabSz="1828800" rtl="0" eaLnBrk="1" fontAlgn="auto" latinLnBrk="0" hangingPunct="1">
              <a:lnSpc>
                <a:spcPct val="100000"/>
              </a:lnSpc>
              <a:spcBef>
                <a:spcPts val="2000"/>
              </a:spcBef>
              <a:spcAft>
                <a:spcPts val="0"/>
              </a:spcAft>
              <a:buClrTx/>
              <a:buSzTx/>
              <a:buFontTx/>
              <a:buNone/>
              <a:tabLst/>
              <a:defRPr/>
            </a:pPr>
            <a:r>
              <a:rPr kumimoji="0" lang="en-US" sz="1600" b="0" i="0" u="none" strike="noStrike" kern="1200" cap="none" spc="0" normalizeH="0" baseline="0" noProof="0">
                <a:ln>
                  <a:noFill/>
                </a:ln>
                <a:solidFill>
                  <a:srgbClr val="FFFFFF">
                    <a:lumMod val="65000"/>
                  </a:srgbClr>
                </a:solidFill>
                <a:effectLst/>
                <a:uLnTx/>
                <a:uFillTx/>
                <a:latin typeface="Ubuntu"/>
                <a:ea typeface="+mn-ea"/>
                <a:cs typeface="+mn-cs"/>
                <a:sym typeface="Arial"/>
              </a:rPr>
              <a:t>© Capgemini Invent 2021. All rights reserved.</a:t>
            </a:r>
          </a:p>
        </p:txBody>
      </p:sp>
      <p:sp>
        <p:nvSpPr>
          <p:cNvPr id="4" name="Slide Number Placeholder 3">
            <a:extLst>
              <a:ext uri="{FF2B5EF4-FFF2-40B4-BE49-F238E27FC236}">
                <a16:creationId xmlns:a16="http://schemas.microsoft.com/office/drawing/2014/main" id="{F10E1A9A-CCB7-4D1D-8264-BF1E76B83416}"/>
              </a:ext>
            </a:extLst>
          </p:cNvPr>
          <p:cNvSpPr>
            <a:spLocks noGrp="1"/>
          </p:cNvSpPr>
          <p:nvPr>
            <p:ph type="sldNum" sz="quarter" idx="12"/>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5D9A5160-6218-4E5A-B9E6-B93E3DAE377C}" type="slidenum">
              <a:rPr kumimoji="0" lang="en-US" sz="1600" b="0" i="0" u="none" strike="noStrike" kern="1200" cap="none" spc="0" normalizeH="0" baseline="0" noProof="0">
                <a:ln>
                  <a:noFill/>
                </a:ln>
                <a:solidFill>
                  <a:srgbClr val="FFFFFF">
                    <a:lumMod val="65000"/>
                  </a:srgbClr>
                </a:solidFill>
                <a:effectLst/>
                <a:uLnTx/>
                <a:uFillTx/>
                <a:latin typeface="Ubuntu"/>
                <a:ea typeface="+mn-ea"/>
                <a:cs typeface="Arial" panose="020B0604020202020204" pitchFamily="34" charset="0"/>
                <a:sym typeface="Arial"/>
              </a:rPr>
              <a:pPr marL="0" marR="0" lvl="0" indent="0" algn="r" defTabSz="18288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srgbClr val="FFFFFF">
                  <a:lumMod val="65000"/>
                </a:srgbClr>
              </a:solidFill>
              <a:effectLst/>
              <a:uLnTx/>
              <a:uFillTx/>
              <a:latin typeface="Ubuntu"/>
              <a:ea typeface="+mn-ea"/>
              <a:cs typeface="Arial" panose="020B0604020202020204" pitchFamily="34" charset="0"/>
              <a:sym typeface="Arial"/>
            </a:endParaRPr>
          </a:p>
        </p:txBody>
      </p:sp>
      <p:pic>
        <p:nvPicPr>
          <p:cNvPr id="10" name="Picture 9">
            <a:extLst>
              <a:ext uri="{FF2B5EF4-FFF2-40B4-BE49-F238E27FC236}">
                <a16:creationId xmlns:a16="http://schemas.microsoft.com/office/drawing/2014/main" id="{38C953BA-F0E5-4B95-A132-EF6D94AF59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36" y="-2464100"/>
            <a:ext cx="24418236" cy="16286964"/>
          </a:xfrm>
          <a:prstGeom prst="rect">
            <a:avLst/>
          </a:prstGeom>
        </p:spPr>
      </p:pic>
      <p:sp>
        <p:nvSpPr>
          <p:cNvPr id="13" name="Flowchart: Alternate Process 12">
            <a:extLst>
              <a:ext uri="{FF2B5EF4-FFF2-40B4-BE49-F238E27FC236}">
                <a16:creationId xmlns:a16="http://schemas.microsoft.com/office/drawing/2014/main" id="{952155AA-BF96-4C2A-8392-2356FC607594}"/>
              </a:ext>
            </a:extLst>
          </p:cNvPr>
          <p:cNvSpPr/>
          <p:nvPr/>
        </p:nvSpPr>
        <p:spPr>
          <a:xfrm>
            <a:off x="5279233" y="4304897"/>
            <a:ext cx="12544222" cy="1034978"/>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Kunskapsövertag/perfektion      vs      Autentiskt </a:t>
            </a:r>
          </a:p>
        </p:txBody>
      </p:sp>
      <p:sp>
        <p:nvSpPr>
          <p:cNvPr id="14" name="Flowchart: Alternate Process 13">
            <a:extLst>
              <a:ext uri="{FF2B5EF4-FFF2-40B4-BE49-F238E27FC236}">
                <a16:creationId xmlns:a16="http://schemas.microsoft.com/office/drawing/2014/main" id="{B862F60F-5E4A-4A1D-A0D3-620D273BA998}"/>
              </a:ext>
            </a:extLst>
          </p:cNvPr>
          <p:cNvSpPr/>
          <p:nvPr/>
        </p:nvSpPr>
        <p:spPr>
          <a:xfrm>
            <a:off x="2278899" y="5758988"/>
            <a:ext cx="8016890" cy="1055340"/>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Kontrollerande</a:t>
            </a:r>
            <a:r>
              <a:rPr kumimoji="0" lang="en-US" sz="3600" b="0" i="0" u="none" strike="noStrike" kern="1200" cap="none" spc="0" normalizeH="0" baseline="0" noProof="0" dirty="0">
                <a:ln>
                  <a:noFill/>
                </a:ln>
                <a:solidFill>
                  <a:srgbClr val="000000"/>
                </a:solidFill>
                <a:effectLst/>
                <a:uLnTx/>
                <a:uFillTx/>
                <a:latin typeface="Arial"/>
                <a:ea typeface="+mn-ea"/>
                <a:cs typeface="+mn-cs"/>
                <a:sym typeface="Arial"/>
              </a:rPr>
              <a:t>   vs     </a:t>
            </a: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Tillit</a:t>
            </a:r>
            <a:endParaRPr kumimoji="0" lang="en-US" sz="3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5" name="Rounded Rectangle 7">
            <a:extLst>
              <a:ext uri="{FF2B5EF4-FFF2-40B4-BE49-F238E27FC236}">
                <a16:creationId xmlns:a16="http://schemas.microsoft.com/office/drawing/2014/main" id="{22FA5BE6-2B7C-42EC-AB50-C0C558AE8257}"/>
              </a:ext>
            </a:extLst>
          </p:cNvPr>
          <p:cNvSpPr/>
          <p:nvPr/>
        </p:nvSpPr>
        <p:spPr>
          <a:xfrm>
            <a:off x="12768064" y="9833228"/>
            <a:ext cx="9241704" cy="1201236"/>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”Full fart framåt”    vs      Närvarande</a:t>
            </a:r>
          </a:p>
        </p:txBody>
      </p:sp>
      <p:sp>
        <p:nvSpPr>
          <p:cNvPr id="18" name="Rounded Rectangle 10">
            <a:extLst>
              <a:ext uri="{FF2B5EF4-FFF2-40B4-BE49-F238E27FC236}">
                <a16:creationId xmlns:a16="http://schemas.microsoft.com/office/drawing/2014/main" id="{F6CBAC87-5583-47A7-B909-44B9C14ACD4E}"/>
              </a:ext>
            </a:extLst>
          </p:cNvPr>
          <p:cNvSpPr/>
          <p:nvPr/>
        </p:nvSpPr>
        <p:spPr>
          <a:xfrm>
            <a:off x="7295457" y="7244537"/>
            <a:ext cx="9254666" cy="985870"/>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Gissningar</a:t>
            </a:r>
            <a:r>
              <a:rPr kumimoji="0" lang="en-US" sz="3600" b="0" i="0" u="none" strike="noStrike" kern="1200" cap="none" spc="0" normalizeH="0" baseline="0" noProof="0" dirty="0">
                <a:ln>
                  <a:noFill/>
                </a:ln>
                <a:solidFill>
                  <a:srgbClr val="000000"/>
                </a:solidFill>
                <a:effectLst/>
                <a:uLnTx/>
                <a:uFillTx/>
                <a:latin typeface="Arial"/>
                <a:ea typeface="+mn-ea"/>
                <a:cs typeface="+mn-cs"/>
                <a:sym typeface="Arial"/>
              </a:rPr>
              <a:t>   vs    </a:t>
            </a: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Datadrivet</a:t>
            </a:r>
            <a:endParaRPr kumimoji="0" lang="en-US" sz="3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9" name="Rounded Rectangle 11">
            <a:extLst>
              <a:ext uri="{FF2B5EF4-FFF2-40B4-BE49-F238E27FC236}">
                <a16:creationId xmlns:a16="http://schemas.microsoft.com/office/drawing/2014/main" id="{27131C2D-DB1B-4CD4-BA11-627FF6B30A6E}"/>
              </a:ext>
            </a:extLst>
          </p:cNvPr>
          <p:cNvSpPr/>
          <p:nvPr/>
        </p:nvSpPr>
        <p:spPr>
          <a:xfrm>
            <a:off x="11456989" y="5802499"/>
            <a:ext cx="12102526" cy="927798"/>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Statisk</a:t>
            </a:r>
            <a:r>
              <a:rPr kumimoji="0" lang="en-US" sz="3600" b="0" i="0" u="none" strike="noStrike" kern="1200" cap="none" spc="0" normalizeH="0" baseline="0" noProof="0" dirty="0">
                <a:ln>
                  <a:noFill/>
                </a:ln>
                <a:solidFill>
                  <a:srgbClr val="000000"/>
                </a:solidFill>
                <a:effectLst/>
                <a:uLnTx/>
                <a:uFillTx/>
                <a:latin typeface="Arial"/>
                <a:ea typeface="+mn-ea"/>
                <a:cs typeface="+mn-cs"/>
                <a:sym typeface="Arial"/>
              </a:rPr>
              <a:t> </a:t>
            </a: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kunskap</a:t>
            </a:r>
            <a:r>
              <a:rPr kumimoji="0" lang="en-US" sz="3600" b="0" i="0" u="none" strike="noStrike" kern="1200" cap="none" spc="0" normalizeH="0" baseline="0" noProof="0" dirty="0">
                <a:ln>
                  <a:noFill/>
                </a:ln>
                <a:solidFill>
                  <a:srgbClr val="000000"/>
                </a:solidFill>
                <a:effectLst/>
                <a:uLnTx/>
                <a:uFillTx/>
                <a:latin typeface="Arial"/>
                <a:ea typeface="+mn-ea"/>
                <a:cs typeface="+mn-cs"/>
                <a:sym typeface="Arial"/>
              </a:rPr>
              <a:t>    vs    Li</a:t>
            </a: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vslångs</a:t>
            </a:r>
            <a:r>
              <a:rPr kumimoji="0" lang="en-US" sz="3600" b="0" i="0" u="none" strike="noStrike" kern="1200" cap="none" spc="0" normalizeH="0" baseline="0" noProof="0" dirty="0">
                <a:ln>
                  <a:noFill/>
                </a:ln>
                <a:solidFill>
                  <a:srgbClr val="000000"/>
                </a:solidFill>
                <a:effectLst/>
                <a:uLnTx/>
                <a:uFillTx/>
                <a:latin typeface="Arial"/>
                <a:ea typeface="+mn-ea"/>
                <a:cs typeface="+mn-cs"/>
                <a:sym typeface="Arial"/>
              </a:rPr>
              <a:t> </a:t>
            </a:r>
            <a:r>
              <a:rPr kumimoji="0" lang="en-US" sz="3600" b="0" i="0" u="none" strike="noStrike" kern="1200" cap="none" spc="0" normalizeH="0" baseline="0" noProof="0" dirty="0" err="1">
                <a:ln>
                  <a:noFill/>
                </a:ln>
                <a:solidFill>
                  <a:srgbClr val="000000"/>
                </a:solidFill>
                <a:effectLst/>
                <a:uLnTx/>
                <a:uFillTx/>
                <a:latin typeface="Arial"/>
                <a:ea typeface="+mn-ea"/>
                <a:cs typeface="+mn-cs"/>
                <a:sym typeface="Arial"/>
              </a:rPr>
              <a:t>lärande</a:t>
            </a:r>
            <a:endParaRPr kumimoji="0" lang="en-US" sz="3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1" name="Flowchart: Alternate Process 10">
            <a:extLst>
              <a:ext uri="{FF2B5EF4-FFF2-40B4-BE49-F238E27FC236}">
                <a16:creationId xmlns:a16="http://schemas.microsoft.com/office/drawing/2014/main" id="{A99CF4E7-8F84-4A1E-9270-17AAC6FED666}"/>
              </a:ext>
            </a:extLst>
          </p:cNvPr>
          <p:cNvSpPr/>
          <p:nvPr/>
        </p:nvSpPr>
        <p:spPr>
          <a:xfrm>
            <a:off x="7121576" y="1250485"/>
            <a:ext cx="8670824" cy="1149750"/>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Lönsamhet vs lönsamhet </a:t>
            </a:r>
            <a:r>
              <a:rPr kumimoji="0" lang="sv-SE" sz="3600" b="0" i="0" u="sng" strike="noStrike" kern="1200" cap="none" spc="0" normalizeH="0" baseline="0" noProof="0" dirty="0">
                <a:ln>
                  <a:noFill/>
                </a:ln>
                <a:solidFill>
                  <a:srgbClr val="000000"/>
                </a:solidFill>
                <a:effectLst/>
                <a:uLnTx/>
                <a:uFillTx/>
                <a:latin typeface="Arial"/>
                <a:ea typeface="+mn-ea"/>
                <a:cs typeface="+mn-cs"/>
                <a:sym typeface="Arial"/>
              </a:rPr>
              <a:t>och</a:t>
            </a: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 syfte </a:t>
            </a:r>
          </a:p>
        </p:txBody>
      </p:sp>
      <p:sp>
        <p:nvSpPr>
          <p:cNvPr id="12" name="Flowchart: Alternate Process 11">
            <a:extLst>
              <a:ext uri="{FF2B5EF4-FFF2-40B4-BE49-F238E27FC236}">
                <a16:creationId xmlns:a16="http://schemas.microsoft.com/office/drawing/2014/main" id="{6EAAB35D-4613-4D86-B8B1-BBEBBA15594B}"/>
              </a:ext>
            </a:extLst>
          </p:cNvPr>
          <p:cNvSpPr/>
          <p:nvPr/>
        </p:nvSpPr>
        <p:spPr>
          <a:xfrm>
            <a:off x="6531364" y="2745882"/>
            <a:ext cx="9549068" cy="1034976"/>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Planerande vs kontrollerad </a:t>
            </a:r>
            <a:r>
              <a:rPr kumimoji="0" lang="sv-SE" sz="3600" b="0" i="0" u="none" strike="noStrike" kern="1200" cap="none" spc="0" normalizeH="0" baseline="0" noProof="0" dirty="0" err="1">
                <a:ln>
                  <a:noFill/>
                </a:ln>
                <a:solidFill>
                  <a:srgbClr val="000000"/>
                </a:solidFill>
                <a:effectLst/>
                <a:uLnTx/>
                <a:uFillTx/>
                <a:latin typeface="Arial"/>
                <a:ea typeface="+mn-ea"/>
                <a:cs typeface="+mn-cs"/>
                <a:sym typeface="Arial"/>
              </a:rPr>
              <a:t>agilitet</a:t>
            </a:r>
            <a:endParaRPr kumimoji="0" lang="sv-SE" sz="3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6" name="Rounded Rectangle 7">
            <a:extLst>
              <a:ext uri="{FF2B5EF4-FFF2-40B4-BE49-F238E27FC236}">
                <a16:creationId xmlns:a16="http://schemas.microsoft.com/office/drawing/2014/main" id="{E1798F88-98D5-4A63-A108-F7E2A0285702}"/>
              </a:ext>
            </a:extLst>
          </p:cNvPr>
          <p:cNvSpPr/>
          <p:nvPr/>
        </p:nvSpPr>
        <p:spPr>
          <a:xfrm>
            <a:off x="5711281" y="8619579"/>
            <a:ext cx="13379138" cy="824478"/>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err="1">
                <a:ln>
                  <a:noFill/>
                </a:ln>
                <a:solidFill>
                  <a:srgbClr val="000000"/>
                </a:solidFill>
                <a:effectLst/>
                <a:uLnTx/>
                <a:uFillTx/>
                <a:latin typeface="Arial"/>
                <a:ea typeface="+mn-ea"/>
                <a:cs typeface="+mn-cs"/>
                <a:sym typeface="Arial"/>
              </a:rPr>
              <a:t>Innovera</a:t>
            </a: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 isolerat vs      </a:t>
            </a:r>
            <a:r>
              <a:rPr kumimoji="0" lang="sv-SE" sz="3600" b="0" i="0" u="none" strike="noStrike" kern="1200" cap="none" spc="0" normalizeH="0" baseline="0" noProof="0" dirty="0" err="1">
                <a:ln>
                  <a:noFill/>
                </a:ln>
                <a:solidFill>
                  <a:srgbClr val="000000"/>
                </a:solidFill>
                <a:effectLst/>
                <a:uLnTx/>
                <a:uFillTx/>
                <a:latin typeface="Arial"/>
                <a:ea typeface="+mn-ea"/>
                <a:cs typeface="+mn-cs"/>
                <a:sym typeface="Arial"/>
              </a:rPr>
              <a:t>Innovera</a:t>
            </a: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 i ekosystem</a:t>
            </a:r>
          </a:p>
        </p:txBody>
      </p:sp>
      <p:sp>
        <p:nvSpPr>
          <p:cNvPr id="17" name="Flowchart: Alternate Process 16">
            <a:extLst>
              <a:ext uri="{FF2B5EF4-FFF2-40B4-BE49-F238E27FC236}">
                <a16:creationId xmlns:a16="http://schemas.microsoft.com/office/drawing/2014/main" id="{00480325-87F0-4E78-A73B-F64E531B7B41}"/>
              </a:ext>
            </a:extLst>
          </p:cNvPr>
          <p:cNvSpPr/>
          <p:nvPr/>
        </p:nvSpPr>
        <p:spPr>
          <a:xfrm>
            <a:off x="1246784" y="9882336"/>
            <a:ext cx="10081120" cy="1179436"/>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rgbClr val="000000"/>
                </a:solidFill>
                <a:effectLst/>
                <a:uLnTx/>
                <a:uFillTx/>
                <a:latin typeface="Arial"/>
                <a:ea typeface="+mn-ea"/>
                <a:cs typeface="+mn-cs"/>
                <a:sym typeface="Arial"/>
              </a:rPr>
              <a:t>Fokus på </a:t>
            </a:r>
            <a:r>
              <a:rPr kumimoji="0" lang="sv-SE" sz="3600" b="0" i="0" u="none" strike="noStrike" kern="1200" cap="none" spc="0" normalizeH="0" baseline="0" noProof="0" dirty="0">
                <a:ln>
                  <a:noFill/>
                </a:ln>
                <a:solidFill>
                  <a:srgbClr val="000000"/>
                </a:solidFill>
                <a:effectLst/>
                <a:uLnTx/>
                <a:uFillTx/>
                <a:latin typeface="Arial"/>
                <a:ea typeface="+mn-ea"/>
                <a:cs typeface="+mn-cs"/>
                <a:sym typeface="Arial"/>
              </a:rPr>
              <a:t>prestation</a:t>
            </a:r>
            <a:r>
              <a:rPr kumimoji="0" lang="sv-SE" sz="3200" b="0" i="0" u="none" strike="noStrike" kern="1200" cap="none" spc="0" normalizeH="0" baseline="0" noProof="0" dirty="0">
                <a:ln>
                  <a:noFill/>
                </a:ln>
                <a:solidFill>
                  <a:srgbClr val="000000"/>
                </a:solidFill>
                <a:effectLst/>
                <a:uLnTx/>
                <a:uFillTx/>
                <a:latin typeface="Arial"/>
                <a:ea typeface="+mn-ea"/>
                <a:cs typeface="+mn-cs"/>
                <a:sym typeface="Arial"/>
              </a:rPr>
              <a:t> vs </a:t>
            </a:r>
            <a:br>
              <a:rPr kumimoji="0" lang="sv-SE" sz="3200" b="0" i="0" u="none" strike="noStrike" kern="1200" cap="none" spc="0" normalizeH="0" baseline="0" noProof="0" dirty="0">
                <a:ln>
                  <a:noFill/>
                </a:ln>
                <a:solidFill>
                  <a:srgbClr val="000000"/>
                </a:solidFill>
                <a:effectLst/>
                <a:uLnTx/>
                <a:uFillTx/>
                <a:latin typeface="Arial"/>
                <a:ea typeface="+mn-ea"/>
                <a:cs typeface="+mn-cs"/>
                <a:sym typeface="Arial"/>
              </a:rPr>
            </a:br>
            <a:r>
              <a:rPr kumimoji="0" lang="sv-SE" sz="3200" b="0" i="0" u="none" strike="noStrike" kern="1200" cap="none" spc="0" normalizeH="0" baseline="0" noProof="0" dirty="0">
                <a:ln>
                  <a:noFill/>
                </a:ln>
                <a:solidFill>
                  <a:srgbClr val="000000"/>
                </a:solidFill>
                <a:effectLst/>
                <a:uLnTx/>
                <a:uFillTx/>
                <a:latin typeface="Arial"/>
                <a:ea typeface="+mn-ea"/>
                <a:cs typeface="+mn-cs"/>
                <a:sym typeface="Arial"/>
              </a:rPr>
              <a:t>Fokus på prestation och välmående </a:t>
            </a:r>
          </a:p>
        </p:txBody>
      </p:sp>
    </p:spTree>
    <p:extLst>
      <p:ext uri="{BB962C8B-B14F-4D97-AF65-F5344CB8AC3E}">
        <p14:creationId xmlns:p14="http://schemas.microsoft.com/office/powerpoint/2010/main" val="75879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19" grpId="0" animBg="1"/>
      <p:bldP spid="11" grpId="0" animBg="1"/>
      <p:bldP spid="12"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29B7E74-3CA7-49A1-98CE-5EB24902C08A}"/>
              </a:ext>
            </a:extLst>
          </p:cNvPr>
          <p:cNvGraphicFramePr>
            <a:graphicFrameLocks noChangeAspect="1"/>
          </p:cNvGraphicFramePr>
          <p:nvPr>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229B7E74-3CA7-49A1-98CE-5EB24902C08A}"/>
                          </a:ext>
                        </a:extLst>
                      </p:cNvPr>
                      <p:cNvPicPr/>
                      <p:nvPr/>
                    </p:nvPicPr>
                    <p:blipFill>
                      <a:blip r:embed="rId5"/>
                      <a:stretch>
                        <a:fillRect/>
                      </a:stretch>
                    </p:blipFill>
                    <p:spPr>
                      <a:xfrm>
                        <a:off x="3176" y="3176"/>
                        <a:ext cx="3176" cy="3176"/>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D464AF0E-9EB7-439C-9422-981B3FA54BB7}"/>
              </a:ext>
            </a:extLst>
          </p:cNvPr>
          <p:cNvSpPr>
            <a:spLocks noGrp="1"/>
          </p:cNvSpPr>
          <p:nvPr>
            <p:ph type="dt" sz="half" idx="10"/>
          </p:nvPr>
        </p:nvSpPr>
        <p:spPr/>
        <p:txBody>
          <a:bodyPr/>
          <a:lstStyle/>
          <a:p>
            <a:pPr defTabSz="1828800" hangingPunct="1">
              <a:spcBef>
                <a:spcPts val="2000"/>
              </a:spcBef>
              <a:defRPr/>
            </a:pPr>
            <a:r>
              <a:rPr lang="en-US" kern="1200">
                <a:solidFill>
                  <a:srgbClr val="FFFFFF">
                    <a:lumMod val="65000"/>
                  </a:srgbClr>
                </a:solidFill>
                <a:latin typeface="Ubuntu"/>
              </a:rPr>
              <a:t>© Capgemini Invent 2021. All rights reserved.</a:t>
            </a:r>
            <a:endParaRPr lang="en-US" kern="1200" dirty="0">
              <a:solidFill>
                <a:srgbClr val="FFFFFF">
                  <a:lumMod val="65000"/>
                </a:srgbClr>
              </a:solidFill>
              <a:latin typeface="Ubuntu"/>
            </a:endParaRPr>
          </a:p>
        </p:txBody>
      </p:sp>
      <p:sp>
        <p:nvSpPr>
          <p:cNvPr id="4" name="Slide Number Placeholder 3">
            <a:extLst>
              <a:ext uri="{FF2B5EF4-FFF2-40B4-BE49-F238E27FC236}">
                <a16:creationId xmlns:a16="http://schemas.microsoft.com/office/drawing/2014/main" id="{F10E1A9A-CCB7-4D1D-8264-BF1E76B83416}"/>
              </a:ext>
            </a:extLst>
          </p:cNvPr>
          <p:cNvSpPr>
            <a:spLocks noGrp="1"/>
          </p:cNvSpPr>
          <p:nvPr>
            <p:ph type="sldNum" sz="quarter" idx="12"/>
          </p:nvPr>
        </p:nvSpPr>
        <p:spPr/>
        <p:txBody>
          <a:bodyPr/>
          <a:lstStyle/>
          <a:p>
            <a:pPr defTabSz="1828800" hangingPunct="1">
              <a:defRPr/>
            </a:pPr>
            <a:fld id="{5D9A5160-6218-4E5A-B9E6-B93E3DAE377C}" type="slidenum">
              <a:rPr lang="en-US" kern="1200">
                <a:solidFill>
                  <a:srgbClr val="FFFFFF">
                    <a:lumMod val="65000"/>
                  </a:srgbClr>
                </a:solidFill>
                <a:latin typeface="Ubuntu"/>
              </a:rPr>
              <a:pPr defTabSz="1828800" hangingPunct="1">
                <a:defRPr/>
              </a:pPr>
              <a:t>3</a:t>
            </a:fld>
            <a:endParaRPr lang="en-US" kern="1200" dirty="0">
              <a:solidFill>
                <a:srgbClr val="FFFFFF">
                  <a:lumMod val="65000"/>
                </a:srgbClr>
              </a:solidFill>
              <a:latin typeface="Ubuntu"/>
            </a:endParaRPr>
          </a:p>
        </p:txBody>
      </p:sp>
      <p:pic>
        <p:nvPicPr>
          <p:cNvPr id="12" name="Picture 11">
            <a:extLst>
              <a:ext uri="{FF2B5EF4-FFF2-40B4-BE49-F238E27FC236}">
                <a16:creationId xmlns:a16="http://schemas.microsoft.com/office/drawing/2014/main" id="{D08B379F-92BF-4E89-B4D2-4E85CE13B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938781"/>
            <a:ext cx="24383998" cy="14654782"/>
          </a:xfrm>
          <a:prstGeom prst="rect">
            <a:avLst/>
          </a:prstGeom>
        </p:spPr>
      </p:pic>
      <p:sp>
        <p:nvSpPr>
          <p:cNvPr id="7" name="textruta 3">
            <a:extLst>
              <a:ext uri="{FF2B5EF4-FFF2-40B4-BE49-F238E27FC236}">
                <a16:creationId xmlns:a16="http://schemas.microsoft.com/office/drawing/2014/main" id="{A99730E0-30C7-4AB3-B6EC-C53CCACFDE01}"/>
              </a:ext>
            </a:extLst>
          </p:cNvPr>
          <p:cNvSpPr txBox="1"/>
          <p:nvPr/>
        </p:nvSpPr>
        <p:spPr>
          <a:xfrm>
            <a:off x="441392" y="2868555"/>
            <a:ext cx="20062538" cy="5509200"/>
          </a:xfrm>
          <a:prstGeom prst="rect">
            <a:avLst/>
          </a:prstGeom>
          <a:noFill/>
        </p:spPr>
        <p:txBody>
          <a:bodyPr wrap="square" rtlCol="0">
            <a:spAutoFit/>
          </a:bodyPr>
          <a:lstStyle/>
          <a:p>
            <a:pPr defTabSz="1828800" hangingPunct="1">
              <a:defRPr/>
            </a:pPr>
            <a:r>
              <a:rPr lang="sv-SE" sz="7200" b="1" kern="1200" dirty="0">
                <a:solidFill>
                  <a:srgbClr val="FFFFFF"/>
                </a:solidFill>
                <a:latin typeface="Ubuntu"/>
              </a:rPr>
              <a:t>Tre Case</a:t>
            </a:r>
          </a:p>
          <a:p>
            <a:pPr defTabSz="1828800" hangingPunct="1">
              <a:defRPr/>
            </a:pPr>
            <a:endParaRPr lang="sv-SE" sz="4000" kern="1200" dirty="0">
              <a:solidFill>
                <a:srgbClr val="FFFFFF"/>
              </a:solidFill>
              <a:latin typeface="Ubuntu"/>
            </a:endParaRPr>
          </a:p>
          <a:p>
            <a:pPr defTabSz="1828800" hangingPunct="1">
              <a:defRPr/>
            </a:pPr>
            <a:r>
              <a:rPr lang="sv-SE" sz="4000" kern="1200" dirty="0">
                <a:solidFill>
                  <a:srgbClr val="FFFFFF"/>
                </a:solidFill>
                <a:latin typeface="Ubuntu"/>
              </a:rPr>
              <a:t>Stockholms stad- att mobilisera kring en stark vision</a:t>
            </a:r>
          </a:p>
          <a:p>
            <a:pPr defTabSz="1828800" hangingPunct="1">
              <a:defRPr/>
            </a:pPr>
            <a:endParaRPr lang="sv-SE" sz="4000" kern="1200" dirty="0">
              <a:solidFill>
                <a:srgbClr val="FFFFFF"/>
              </a:solidFill>
              <a:latin typeface="Ubuntu"/>
            </a:endParaRPr>
          </a:p>
          <a:p>
            <a:pPr defTabSz="1828800" hangingPunct="1">
              <a:defRPr/>
            </a:pPr>
            <a:r>
              <a:rPr lang="sv-SE" sz="4000" kern="1200" dirty="0">
                <a:solidFill>
                  <a:srgbClr val="FFFFFF"/>
                </a:solidFill>
                <a:latin typeface="Ubuntu"/>
              </a:rPr>
              <a:t>Scandic </a:t>
            </a:r>
            <a:r>
              <a:rPr lang="sv-SE" sz="4000" kern="1200" dirty="0" err="1">
                <a:solidFill>
                  <a:srgbClr val="FFFFFF"/>
                </a:solidFill>
                <a:latin typeface="Ubuntu"/>
              </a:rPr>
              <a:t>Hotel</a:t>
            </a:r>
            <a:r>
              <a:rPr lang="sv-SE" sz="4000" kern="1200" dirty="0">
                <a:solidFill>
                  <a:srgbClr val="FFFFFF"/>
                </a:solidFill>
                <a:latin typeface="Ubuntu"/>
              </a:rPr>
              <a:t>- att digitalisera en hel organisation</a:t>
            </a:r>
          </a:p>
          <a:p>
            <a:pPr defTabSz="1828800" hangingPunct="1">
              <a:defRPr/>
            </a:pPr>
            <a:endParaRPr lang="sv-SE" sz="4000" kern="1200" dirty="0">
              <a:solidFill>
                <a:srgbClr val="FFFFFF"/>
              </a:solidFill>
              <a:latin typeface="Ubuntu"/>
            </a:endParaRPr>
          </a:p>
          <a:p>
            <a:pPr defTabSz="1828800" hangingPunct="1">
              <a:defRPr/>
            </a:pPr>
            <a:r>
              <a:rPr lang="sv-SE" sz="4000" kern="1200" dirty="0" err="1">
                <a:solidFill>
                  <a:srgbClr val="FFFFFF"/>
                </a:solidFill>
                <a:latin typeface="Ubuntu"/>
              </a:rPr>
              <a:t>Capgemini</a:t>
            </a:r>
            <a:r>
              <a:rPr lang="sv-SE" sz="4000" kern="1200" dirty="0">
                <a:solidFill>
                  <a:srgbClr val="FFFFFF"/>
                </a:solidFill>
                <a:latin typeface="Ubuntu"/>
              </a:rPr>
              <a:t> </a:t>
            </a:r>
            <a:r>
              <a:rPr lang="sv-SE" sz="4000" kern="1200" dirty="0" err="1">
                <a:solidFill>
                  <a:srgbClr val="FFFFFF"/>
                </a:solidFill>
                <a:latin typeface="Ubuntu"/>
              </a:rPr>
              <a:t>Invent</a:t>
            </a:r>
            <a:r>
              <a:rPr lang="sv-SE" sz="4000" kern="1200" dirty="0">
                <a:solidFill>
                  <a:srgbClr val="FFFFFF"/>
                </a:solidFill>
                <a:latin typeface="Ubuntu"/>
              </a:rPr>
              <a:t>-  att växa verksamheten med 50% på ett år</a:t>
            </a:r>
            <a:endParaRPr lang="en-GB" sz="3200" kern="1200" dirty="0">
              <a:solidFill>
                <a:srgbClr val="FFFFFF"/>
              </a:solidFill>
              <a:latin typeface="Arial"/>
            </a:endParaRPr>
          </a:p>
          <a:p>
            <a:pPr defTabSz="1828800" hangingPunct="1">
              <a:defRPr/>
            </a:pPr>
            <a:r>
              <a:rPr lang="en-GB" sz="4000" kern="1200" dirty="0" err="1">
                <a:solidFill>
                  <a:srgbClr val="FFFFFF"/>
                </a:solidFill>
                <a:latin typeface="Ubuntu"/>
              </a:rPr>
              <a:t>Områden</a:t>
            </a:r>
            <a:r>
              <a:rPr lang="en-GB" sz="4000" kern="1200" dirty="0">
                <a:solidFill>
                  <a:srgbClr val="FFFFFF"/>
                </a:solidFill>
                <a:latin typeface="Ubuntu"/>
              </a:rPr>
              <a:t> </a:t>
            </a:r>
            <a:r>
              <a:rPr lang="en-GB" sz="4000" kern="1200" dirty="0" err="1">
                <a:solidFill>
                  <a:srgbClr val="FFFFFF"/>
                </a:solidFill>
                <a:latin typeface="Ubuntu"/>
              </a:rPr>
              <a:t>som</a:t>
            </a:r>
            <a:r>
              <a:rPr lang="en-GB" sz="4000" kern="1200" dirty="0">
                <a:solidFill>
                  <a:srgbClr val="FFFFFF"/>
                </a:solidFill>
                <a:latin typeface="Ubuntu"/>
              </a:rPr>
              <a:t> </a:t>
            </a:r>
            <a:r>
              <a:rPr lang="en-GB" sz="4000" kern="1200" dirty="0" err="1">
                <a:solidFill>
                  <a:srgbClr val="FFFFFF"/>
                </a:solidFill>
                <a:latin typeface="Ubuntu"/>
              </a:rPr>
              <a:t>behöver</a:t>
            </a:r>
            <a:r>
              <a:rPr lang="en-GB" sz="4000" kern="1200" dirty="0">
                <a:solidFill>
                  <a:srgbClr val="FFFFFF"/>
                </a:solidFill>
                <a:latin typeface="Ubuntu"/>
              </a:rPr>
              <a:t> </a:t>
            </a:r>
            <a:r>
              <a:rPr lang="en-GB" sz="4000" kern="1200" dirty="0" err="1">
                <a:solidFill>
                  <a:srgbClr val="FFFFFF"/>
                </a:solidFill>
                <a:latin typeface="Ubuntu"/>
              </a:rPr>
              <a:t>transformeras</a:t>
            </a:r>
            <a:endParaRPr lang="sv-SE" sz="4000" kern="1200" dirty="0">
              <a:solidFill>
                <a:srgbClr val="FFFFFF"/>
              </a:solidFill>
              <a:latin typeface="Ubuntu"/>
            </a:endParaRPr>
          </a:p>
        </p:txBody>
      </p:sp>
    </p:spTree>
    <p:extLst>
      <p:ext uri="{BB962C8B-B14F-4D97-AF65-F5344CB8AC3E}">
        <p14:creationId xmlns:p14="http://schemas.microsoft.com/office/powerpoint/2010/main" val="217228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nvPr>
        </p:nvGraphicFramePr>
        <p:xfrm>
          <a:off x="4239" y="4239"/>
          <a:ext cx="4232" cy="4232"/>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7" name="Object 26" hidden="1"/>
                      <p:cNvPicPr/>
                      <p:nvPr/>
                    </p:nvPicPr>
                    <p:blipFill>
                      <a:blip r:embed="rId5"/>
                      <a:stretch>
                        <a:fillRect/>
                      </a:stretch>
                    </p:blipFill>
                    <p:spPr>
                      <a:xfrm>
                        <a:off x="4239" y="4239"/>
                        <a:ext cx="4232" cy="4232"/>
                      </a:xfrm>
                      <a:prstGeom prst="rect">
                        <a:avLst/>
                      </a:prstGeom>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0009" y="3057755"/>
            <a:ext cx="9892146" cy="9892146"/>
          </a:xfrm>
          <a:prstGeom prst="rect">
            <a:avLst/>
          </a:prstGeom>
        </p:spPr>
      </p:pic>
      <p:sp>
        <p:nvSpPr>
          <p:cNvPr id="5" name="Text Placeholder 3">
            <a:extLst>
              <a:ext uri="{FF2B5EF4-FFF2-40B4-BE49-F238E27FC236}">
                <a16:creationId xmlns:a16="http://schemas.microsoft.com/office/drawing/2014/main" id="{F29FFF69-E788-406C-BF12-CC76E86FEA41}"/>
              </a:ext>
            </a:extLst>
          </p:cNvPr>
          <p:cNvSpPr txBox="1">
            <a:spLocks/>
          </p:cNvSpPr>
          <p:nvPr/>
        </p:nvSpPr>
        <p:spPr>
          <a:xfrm>
            <a:off x="13653654" y="377280"/>
            <a:ext cx="9892146" cy="7200000"/>
          </a:xfrm>
          <a:prstGeom prst="rect">
            <a:avLst/>
          </a:prstGeom>
        </p:spPr>
        <p:txBody>
          <a:bodyPr/>
          <a:lst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a:lstStyle>
          <a:p>
            <a:pPr marL="685800" indent="-685800">
              <a:buFont typeface="Arial" panose="020B0604020202020204" pitchFamily="34" charset="0"/>
              <a:buChar char="•"/>
            </a:pPr>
            <a:r>
              <a:rPr lang="sv-SE" sz="4400" b="1" dirty="0">
                <a:solidFill>
                  <a:schemeClr val="accent6"/>
                </a:solidFill>
                <a:latin typeface="Arial"/>
              </a:rPr>
              <a:t>Stark vision: ”Världens smartaste stad”</a:t>
            </a:r>
          </a:p>
          <a:p>
            <a:pPr marL="685800" indent="-685800">
              <a:buFont typeface="Arial" panose="020B0604020202020204" pitchFamily="34" charset="0"/>
              <a:buChar char="•"/>
            </a:pPr>
            <a:r>
              <a:rPr lang="sv-SE" sz="4400" b="1" dirty="0">
                <a:solidFill>
                  <a:schemeClr val="accent6"/>
                </a:solidFill>
                <a:latin typeface="Arial"/>
              </a:rPr>
              <a:t>Knöt hela innovations och digitaliseringsarbetet till hållbarhet</a:t>
            </a:r>
          </a:p>
          <a:p>
            <a:pPr marL="685800" indent="-685800">
              <a:buFont typeface="Arial" panose="020B0604020202020204" pitchFamily="34" charset="0"/>
              <a:buChar char="•"/>
            </a:pPr>
            <a:r>
              <a:rPr lang="sv-SE" sz="4400" b="1" dirty="0">
                <a:solidFill>
                  <a:schemeClr val="accent6"/>
                </a:solidFill>
                <a:latin typeface="Arial"/>
              </a:rPr>
              <a:t>Skapade en effektiv </a:t>
            </a:r>
            <a:r>
              <a:rPr lang="sv-SE" sz="4400" b="1" dirty="0" err="1">
                <a:solidFill>
                  <a:schemeClr val="accent6"/>
                </a:solidFill>
                <a:latin typeface="Arial"/>
              </a:rPr>
              <a:t>orgnisation</a:t>
            </a:r>
            <a:endParaRPr lang="sv-SE" sz="4400" b="1" dirty="0">
              <a:solidFill>
                <a:schemeClr val="accent6"/>
              </a:solidFill>
              <a:latin typeface="Arial"/>
            </a:endParaRPr>
          </a:p>
          <a:p>
            <a:pPr marL="2667025" lvl="1" indent="-685800">
              <a:buFont typeface="Arial" panose="020B0604020202020204" pitchFamily="34" charset="0"/>
              <a:buChar char="•"/>
            </a:pPr>
            <a:r>
              <a:rPr lang="en-US" sz="3200" b="1" dirty="0" err="1">
                <a:solidFill>
                  <a:schemeClr val="accent6"/>
                </a:solidFill>
                <a:latin typeface="Arial"/>
              </a:rPr>
              <a:t>Bimodalt</a:t>
            </a:r>
            <a:r>
              <a:rPr lang="en-US" sz="3200" b="1" dirty="0">
                <a:solidFill>
                  <a:schemeClr val="accent6"/>
                </a:solidFill>
                <a:latin typeface="Arial"/>
              </a:rPr>
              <a:t>/</a:t>
            </a:r>
            <a:br>
              <a:rPr lang="en-US" sz="3200" b="1" dirty="0">
                <a:solidFill>
                  <a:schemeClr val="accent6"/>
                </a:solidFill>
                <a:latin typeface="Arial"/>
              </a:rPr>
            </a:br>
            <a:r>
              <a:rPr lang="en-US" sz="3200" b="1" dirty="0" err="1">
                <a:solidFill>
                  <a:schemeClr val="accent6"/>
                </a:solidFill>
                <a:latin typeface="Arial"/>
              </a:rPr>
              <a:t>exprementerande</a:t>
            </a:r>
            <a:r>
              <a:rPr lang="en-US" sz="3200" b="1" dirty="0">
                <a:solidFill>
                  <a:schemeClr val="accent6"/>
                </a:solidFill>
                <a:latin typeface="Arial"/>
              </a:rPr>
              <a:t> </a:t>
            </a:r>
            <a:r>
              <a:rPr lang="en-US" sz="3200" b="1" dirty="0" err="1">
                <a:solidFill>
                  <a:schemeClr val="accent6"/>
                </a:solidFill>
                <a:latin typeface="Arial"/>
              </a:rPr>
              <a:t>arbetssätt</a:t>
            </a:r>
            <a:endParaRPr lang="sv-SE" sz="3200" b="1" dirty="0">
              <a:solidFill>
                <a:schemeClr val="accent6"/>
              </a:solidFill>
              <a:latin typeface="Arial"/>
            </a:endParaRPr>
          </a:p>
          <a:p>
            <a:pPr marL="2667025" lvl="1" indent="-685800">
              <a:buFont typeface="Arial" panose="020B0604020202020204" pitchFamily="34" charset="0"/>
              <a:buChar char="•"/>
            </a:pPr>
            <a:r>
              <a:rPr lang="sv-SE" sz="3200" b="1" dirty="0" err="1">
                <a:solidFill>
                  <a:schemeClr val="accent6"/>
                </a:solidFill>
                <a:latin typeface="Arial"/>
              </a:rPr>
              <a:t>Triple</a:t>
            </a:r>
            <a:r>
              <a:rPr lang="sv-SE" sz="3200" b="1" dirty="0">
                <a:solidFill>
                  <a:schemeClr val="accent6"/>
                </a:solidFill>
                <a:latin typeface="Arial"/>
              </a:rPr>
              <a:t> Helix</a:t>
            </a:r>
          </a:p>
          <a:p>
            <a:pPr marL="2667025" lvl="1" indent="-685800">
              <a:buFont typeface="Arial" panose="020B0604020202020204" pitchFamily="34" charset="0"/>
              <a:buChar char="•"/>
            </a:pPr>
            <a:r>
              <a:rPr lang="sv-SE" sz="3200" b="1" dirty="0">
                <a:solidFill>
                  <a:schemeClr val="accent6"/>
                </a:solidFill>
                <a:latin typeface="Arial"/>
              </a:rPr>
              <a:t>”La ner IT avdelningen”</a:t>
            </a:r>
          </a:p>
          <a:p>
            <a:pPr marL="2667025" lvl="1" indent="-685800">
              <a:buFont typeface="Arial" panose="020B0604020202020204" pitchFamily="34" charset="0"/>
              <a:buChar char="•"/>
            </a:pPr>
            <a:r>
              <a:rPr lang="sv-SE" sz="3200" b="1" dirty="0">
                <a:solidFill>
                  <a:schemeClr val="accent6"/>
                </a:solidFill>
                <a:latin typeface="Arial"/>
              </a:rPr>
              <a:t>Reformerade budgetprocessen</a:t>
            </a:r>
          </a:p>
          <a:p>
            <a:pPr marL="2667025" lvl="1" indent="-685800">
              <a:buFont typeface="Arial" panose="020B0604020202020204" pitchFamily="34" charset="0"/>
              <a:buChar char="•"/>
            </a:pPr>
            <a:r>
              <a:rPr lang="sv-SE" sz="3200" b="1" dirty="0">
                <a:solidFill>
                  <a:schemeClr val="accent6"/>
                </a:solidFill>
                <a:latin typeface="Arial"/>
              </a:rPr>
              <a:t>Portfölj med 200 innovationsprojekt</a:t>
            </a:r>
          </a:p>
          <a:p>
            <a:pPr marL="2667025" lvl="1" indent="-685800">
              <a:buFont typeface="Arial" panose="020B0604020202020204" pitchFamily="34" charset="0"/>
              <a:buChar char="•"/>
            </a:pPr>
            <a:r>
              <a:rPr lang="sv-SE" sz="3200" b="1" dirty="0" err="1">
                <a:solidFill>
                  <a:schemeClr val="accent6"/>
                </a:solidFill>
                <a:latin typeface="Arial"/>
              </a:rPr>
              <a:t>Prototypa</a:t>
            </a:r>
            <a:r>
              <a:rPr lang="sv-SE" sz="3200" b="1" dirty="0">
                <a:solidFill>
                  <a:schemeClr val="accent6"/>
                </a:solidFill>
                <a:latin typeface="Arial"/>
              </a:rPr>
              <a:t>, utvärdera och skala upp</a:t>
            </a:r>
          </a:p>
          <a:p>
            <a:endParaRPr lang="sv-SE" sz="4400" b="1" dirty="0">
              <a:solidFill>
                <a:schemeClr val="accent6"/>
              </a:solidFill>
              <a:latin typeface="Arial"/>
            </a:endParaRPr>
          </a:p>
          <a:p>
            <a:pPr marL="685800" indent="-685800">
              <a:buFont typeface="Arial" panose="020B0604020202020204" pitchFamily="34" charset="0"/>
              <a:buChar char="•"/>
            </a:pPr>
            <a:r>
              <a:rPr lang="sv-SE" sz="4400" b="1" dirty="0">
                <a:solidFill>
                  <a:schemeClr val="accent6"/>
                </a:solidFill>
                <a:latin typeface="Arial"/>
              </a:rPr>
              <a:t>Att vara observant på:</a:t>
            </a:r>
          </a:p>
          <a:p>
            <a:r>
              <a:rPr lang="sv-SE" sz="3200" b="1" dirty="0">
                <a:solidFill>
                  <a:schemeClr val="accent6"/>
                </a:solidFill>
                <a:latin typeface="Arial"/>
              </a:rPr>
              <a:t>Alltid risk för negativ media vid stora transformationer och mkt politik, inte säkert du kan påverka händelseförlopp, dokumentera allt. </a:t>
            </a:r>
            <a:br>
              <a:rPr lang="sv-SE" sz="4400" b="1" dirty="0">
                <a:solidFill>
                  <a:schemeClr val="accent6"/>
                </a:solidFill>
                <a:latin typeface="Arial"/>
              </a:rPr>
            </a:br>
            <a:r>
              <a:rPr lang="sv-SE" sz="4400" b="1" dirty="0">
                <a:solidFill>
                  <a:schemeClr val="accent6"/>
                </a:solidFill>
                <a:latin typeface="Arial"/>
              </a:rPr>
              <a:t> </a:t>
            </a:r>
          </a:p>
          <a:p>
            <a:pPr marL="685800" indent="-685800">
              <a:buFont typeface="Arial" panose="020B0604020202020204" pitchFamily="34" charset="0"/>
              <a:buChar char="•"/>
            </a:pPr>
            <a:endParaRPr lang="sv-SE" sz="3200" dirty="0">
              <a:solidFill>
                <a:schemeClr val="accent6"/>
              </a:solidFill>
            </a:endParaRPr>
          </a:p>
        </p:txBody>
      </p:sp>
      <p:sp>
        <p:nvSpPr>
          <p:cNvPr id="6" name="Text Placeholder 3">
            <a:extLst>
              <a:ext uri="{FF2B5EF4-FFF2-40B4-BE49-F238E27FC236}">
                <a16:creationId xmlns:a16="http://schemas.microsoft.com/office/drawing/2014/main" id="{98A02256-F891-4D2C-9E9F-A556AE5CCB4C}"/>
              </a:ext>
            </a:extLst>
          </p:cNvPr>
          <p:cNvSpPr txBox="1">
            <a:spLocks/>
          </p:cNvSpPr>
          <p:nvPr/>
        </p:nvSpPr>
        <p:spPr>
          <a:xfrm>
            <a:off x="1711033" y="529680"/>
            <a:ext cx="9892146" cy="7200000"/>
          </a:xfrm>
          <a:prstGeom prst="rect">
            <a:avLst/>
          </a:prstGeom>
        </p:spPr>
        <p:txBody>
          <a:bodyPr/>
          <a:lst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a:lstStyle>
          <a:p>
            <a:r>
              <a:rPr lang="sv-SE" sz="6600" b="1" dirty="0">
                <a:solidFill>
                  <a:schemeClr val="accent6"/>
                </a:solidFill>
                <a:latin typeface="Arial"/>
              </a:rPr>
              <a:t>Stockholms stad</a:t>
            </a:r>
            <a:r>
              <a:rPr lang="sv-SE" sz="4800" b="1" dirty="0">
                <a:solidFill>
                  <a:schemeClr val="accent6"/>
                </a:solidFill>
                <a:latin typeface="Arial"/>
              </a:rPr>
              <a:t> </a:t>
            </a:r>
            <a:br>
              <a:rPr lang="sv-SE" sz="4400" b="1" dirty="0">
                <a:solidFill>
                  <a:schemeClr val="accent6"/>
                </a:solidFill>
                <a:latin typeface="Arial"/>
              </a:rPr>
            </a:br>
            <a:r>
              <a:rPr lang="sv-SE" sz="4400" b="1" dirty="0">
                <a:solidFill>
                  <a:schemeClr val="accent6"/>
                </a:solidFill>
                <a:latin typeface="Arial"/>
              </a:rPr>
              <a:t> </a:t>
            </a:r>
          </a:p>
          <a:p>
            <a:pPr marL="685800" indent="-685800">
              <a:buFont typeface="Arial" panose="020B0604020202020204" pitchFamily="34" charset="0"/>
              <a:buChar char="•"/>
            </a:pPr>
            <a:endParaRPr lang="sv-SE" sz="3200" dirty="0">
              <a:solidFill>
                <a:schemeClr val="accent6"/>
              </a:solidFill>
            </a:endParaRPr>
          </a:p>
        </p:txBody>
      </p:sp>
    </p:spTree>
    <p:extLst>
      <p:ext uri="{BB962C8B-B14F-4D97-AF65-F5344CB8AC3E}">
        <p14:creationId xmlns:p14="http://schemas.microsoft.com/office/powerpoint/2010/main" val="19335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noAutofit/>
          </a:bodyPr>
          <a:lstStyle/>
          <a:p>
            <a:pPr marL="0" indent="0">
              <a:buNone/>
            </a:pPr>
            <a:br>
              <a:rPr lang="sv-SE" sz="3600" dirty="0">
                <a:solidFill>
                  <a:schemeClr val="tx1"/>
                </a:solidFill>
              </a:rPr>
            </a:br>
            <a:r>
              <a:rPr lang="sv-SE" sz="4000" dirty="0">
                <a:solidFill>
                  <a:schemeClr val="accent6"/>
                </a:solidFill>
              </a:rPr>
              <a:t>Att se innovation som ett projekt</a:t>
            </a:r>
          </a:p>
          <a:p>
            <a:pPr marL="0" indent="0">
              <a:buNone/>
            </a:pPr>
            <a:r>
              <a:rPr lang="sv-SE" sz="4000" dirty="0">
                <a:solidFill>
                  <a:schemeClr val="accent6"/>
                </a:solidFill>
              </a:rPr>
              <a:t>Att skilja på IT och verksamhet</a:t>
            </a:r>
          </a:p>
          <a:p>
            <a:pPr marL="0" indent="0">
              <a:buNone/>
            </a:pPr>
            <a:r>
              <a:rPr lang="sv-SE" sz="4000" dirty="0">
                <a:solidFill>
                  <a:schemeClr val="accent6"/>
                </a:solidFill>
              </a:rPr>
              <a:t>Att inte se att de långsiktiga förflyttningarna som sker, hantera kort och lång sikt samtidigt</a:t>
            </a:r>
          </a:p>
          <a:p>
            <a:pPr marL="0" indent="0">
              <a:buNone/>
            </a:pPr>
            <a:r>
              <a:rPr lang="sv-SE" sz="4000" dirty="0">
                <a:solidFill>
                  <a:schemeClr val="accent6"/>
                </a:solidFill>
              </a:rPr>
              <a:t>Att inte </a:t>
            </a:r>
            <a:r>
              <a:rPr lang="sv-SE" sz="4000" dirty="0" err="1">
                <a:solidFill>
                  <a:schemeClr val="accent6"/>
                </a:solidFill>
              </a:rPr>
              <a:t>prototypa</a:t>
            </a:r>
            <a:r>
              <a:rPr lang="sv-SE" sz="4000" dirty="0">
                <a:solidFill>
                  <a:schemeClr val="accent6"/>
                </a:solidFill>
              </a:rPr>
              <a:t> tillräckligt</a:t>
            </a:r>
            <a:br>
              <a:rPr lang="sv-SE" sz="4000" dirty="0">
                <a:solidFill>
                  <a:schemeClr val="accent6"/>
                </a:solidFill>
              </a:rPr>
            </a:br>
            <a:r>
              <a:rPr lang="sv-SE" sz="4000" dirty="0">
                <a:solidFill>
                  <a:schemeClr val="accent6"/>
                </a:solidFill>
              </a:rPr>
              <a:t>Att hålla kvar vid gamla modeller och tankesätt</a:t>
            </a:r>
            <a:br>
              <a:rPr lang="sv-SE" sz="4000" dirty="0">
                <a:solidFill>
                  <a:schemeClr val="accent6"/>
                </a:solidFill>
              </a:rPr>
            </a:br>
            <a:r>
              <a:rPr lang="sv-SE" sz="4000" dirty="0">
                <a:solidFill>
                  <a:schemeClr val="accent6"/>
                </a:solidFill>
              </a:rPr>
              <a:t>Att inte ha tillräcklig kunskap om hur förväntningarna hos ens viktigaste målgrupper förändras </a:t>
            </a:r>
          </a:p>
          <a:p>
            <a:pPr marL="0" indent="0">
              <a:buNone/>
            </a:pPr>
            <a:r>
              <a:rPr lang="sv-SE" sz="4000" dirty="0">
                <a:solidFill>
                  <a:schemeClr val="accent6"/>
                </a:solidFill>
              </a:rPr>
              <a:t>Att inte ha kontroll av data, vad man har och hur den används  </a:t>
            </a:r>
            <a:br>
              <a:rPr lang="sv-SE" sz="4000" dirty="0">
                <a:solidFill>
                  <a:schemeClr val="accent6"/>
                </a:solidFill>
              </a:rPr>
            </a:br>
            <a:r>
              <a:rPr lang="sv-SE" sz="4000" dirty="0">
                <a:solidFill>
                  <a:schemeClr val="accent6"/>
                </a:solidFill>
              </a:rPr>
              <a:t>Att inte ha personer med på resan med de kompetenser som krävs i dag och i morgon</a:t>
            </a:r>
            <a:br>
              <a:rPr lang="sv-SE" sz="4000" dirty="0">
                <a:solidFill>
                  <a:schemeClr val="accent6"/>
                </a:solidFill>
              </a:rPr>
            </a:br>
            <a:r>
              <a:rPr lang="sv-SE" sz="4000" dirty="0">
                <a:solidFill>
                  <a:schemeClr val="accent6"/>
                </a:solidFill>
              </a:rPr>
              <a:t>Att missa fokus på både intern och extern digitalisering</a:t>
            </a:r>
            <a:br>
              <a:rPr lang="sv-SE" sz="3600" dirty="0">
                <a:solidFill>
                  <a:schemeClr val="tx1"/>
                </a:solidFill>
              </a:rPr>
            </a:br>
            <a:br>
              <a:rPr lang="sv-SE" sz="3600" dirty="0"/>
            </a:br>
            <a:endParaRPr lang="sv-SE" sz="3600" dirty="0"/>
          </a:p>
        </p:txBody>
      </p:sp>
      <p:sp>
        <p:nvSpPr>
          <p:cNvPr id="2" name="Rubrik 1"/>
          <p:cNvSpPr>
            <a:spLocks noGrp="1"/>
          </p:cNvSpPr>
          <p:nvPr>
            <p:ph type="title"/>
          </p:nvPr>
        </p:nvSpPr>
        <p:spPr/>
        <p:txBody>
          <a:bodyPr/>
          <a:lstStyle/>
          <a:p>
            <a:r>
              <a:rPr lang="sv-SE" dirty="0">
                <a:solidFill>
                  <a:schemeClr val="accent6"/>
                </a:solidFill>
              </a:rPr>
              <a:t>Vanliga fallgropar</a:t>
            </a:r>
          </a:p>
        </p:txBody>
      </p:sp>
      <p:sp>
        <p:nvSpPr>
          <p:cNvPr id="6" name="textruta 5"/>
          <p:cNvSpPr txBox="1"/>
          <p:nvPr/>
        </p:nvSpPr>
        <p:spPr>
          <a:xfrm>
            <a:off x="5279233" y="10314384"/>
            <a:ext cx="10418237" cy="1754326"/>
          </a:xfrm>
          <a:prstGeom prst="rect">
            <a:avLst/>
          </a:prstGeom>
          <a:noFill/>
        </p:spPr>
        <p:txBody>
          <a:bodyPr wrap="none" rtlCol="0">
            <a:spAutoFit/>
          </a:bodyPr>
          <a:lstStyle/>
          <a:p>
            <a:pPr defTabSz="1828800" hangingPunct="1">
              <a:defRPr/>
            </a:pPr>
            <a:br>
              <a:rPr lang="sv-SE" sz="3600" i="1" kern="1200" dirty="0">
                <a:solidFill>
                  <a:srgbClr val="FFFFFF"/>
                </a:solidFill>
                <a:latin typeface="Arial"/>
              </a:rPr>
            </a:br>
            <a:r>
              <a:rPr lang="sv-SE" sz="3600" i="1" kern="1200" dirty="0">
                <a:solidFill>
                  <a:srgbClr val="FFFFFF"/>
                </a:solidFill>
                <a:latin typeface="Arial"/>
              </a:rPr>
              <a:t>Ledarskapet är avgörande, skapa en digital kultur!</a:t>
            </a:r>
            <a:br>
              <a:rPr lang="sv-SE" sz="3600" i="1" kern="1200" dirty="0">
                <a:solidFill>
                  <a:srgbClr val="FFFFFF"/>
                </a:solidFill>
                <a:latin typeface="Arial"/>
              </a:rPr>
            </a:br>
            <a:endParaRPr lang="sv-SE" sz="3600" i="1" kern="1200" dirty="0">
              <a:solidFill>
                <a:srgbClr val="FFFFFF"/>
              </a:solidFill>
              <a:latin typeface="Arial"/>
            </a:endParaRPr>
          </a:p>
        </p:txBody>
      </p:sp>
    </p:spTree>
    <p:extLst>
      <p:ext uri="{BB962C8B-B14F-4D97-AF65-F5344CB8AC3E}">
        <p14:creationId xmlns:p14="http://schemas.microsoft.com/office/powerpoint/2010/main" val="309505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nvPr>
        </p:nvGraphicFramePr>
        <p:xfrm>
          <a:off x="4239" y="4239"/>
          <a:ext cx="4232" cy="4232"/>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7" name="Object 26" hidden="1"/>
                      <p:cNvPicPr/>
                      <p:nvPr/>
                    </p:nvPicPr>
                    <p:blipFill>
                      <a:blip r:embed="rId5"/>
                      <a:stretch>
                        <a:fillRect/>
                      </a:stretch>
                    </p:blipFill>
                    <p:spPr>
                      <a:xfrm>
                        <a:off x="4239" y="4239"/>
                        <a:ext cx="4232" cy="4232"/>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F29FFF69-E788-406C-BF12-CC76E86FEA41}"/>
              </a:ext>
            </a:extLst>
          </p:cNvPr>
          <p:cNvSpPr txBox="1">
            <a:spLocks/>
          </p:cNvSpPr>
          <p:nvPr/>
        </p:nvSpPr>
        <p:spPr>
          <a:xfrm>
            <a:off x="1205343" y="3473771"/>
            <a:ext cx="21467623" cy="7200000"/>
          </a:xfrm>
          <a:prstGeom prst="rect">
            <a:avLst/>
          </a:prstGeom>
        </p:spPr>
        <p:txBody>
          <a:bodyPr/>
          <a:lst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a:lstStyle>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Innovationsarbetet</a:t>
            </a:r>
          </a:p>
          <a:p>
            <a:pPr marL="2552725" lvl="1" indent="-571500">
              <a:buFont typeface="Arial" panose="020B0604020202020204" pitchFamily="34" charset="0"/>
              <a:buChar char="•"/>
            </a:pPr>
            <a:r>
              <a:rPr lang="sv-SE" sz="4400" b="1" dirty="0">
                <a:solidFill>
                  <a:srgbClr val="FFFFFF"/>
                </a:solidFill>
                <a:latin typeface="Arial"/>
              </a:rPr>
              <a:t>Intäktshöjande åtgärder</a:t>
            </a:r>
          </a:p>
          <a:p>
            <a:pPr marL="2552725" lvl="1" indent="-571500">
              <a:buFont typeface="Arial" panose="020B0604020202020204" pitchFamily="34" charset="0"/>
              <a:buChar char="•"/>
            </a:pP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Kostnadsbesparande åtgärder</a:t>
            </a:r>
          </a:p>
          <a:p>
            <a:pPr marL="2552725" lvl="1" indent="-571500">
              <a:buFont typeface="Arial" panose="020B0604020202020204" pitchFamily="34" charset="0"/>
              <a:buChar char="•"/>
            </a:pP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Skapa ett </a:t>
            </a:r>
            <a:r>
              <a:rPr lang="sv-SE" sz="4400" b="1" dirty="0">
                <a:solidFill>
                  <a:srgbClr val="FFFFFF"/>
                </a:solidFill>
                <a:latin typeface="Arial"/>
              </a:rPr>
              <a:t>datadrivet företag</a:t>
            </a:r>
          </a:p>
          <a:p>
            <a:pPr marL="2552725" lvl="1" indent="-571500">
              <a:buFont typeface="Arial" panose="020B0604020202020204" pitchFamily="34" charset="0"/>
              <a:buChar char="•"/>
            </a:pPr>
            <a:r>
              <a:rPr kumimoji="0" lang="sv-SE" sz="4400" b="1" i="0" u="none" strike="noStrike" kern="1200" cap="none" spc="0" normalizeH="0" baseline="0" noProof="0" dirty="0" err="1">
                <a:ln>
                  <a:noFill/>
                </a:ln>
                <a:solidFill>
                  <a:srgbClr val="FFFFFF"/>
                </a:solidFill>
                <a:effectLst/>
                <a:uLnTx/>
                <a:uFillTx/>
                <a:latin typeface="Arial"/>
                <a:ea typeface="+mn-ea"/>
                <a:cs typeface="+mn-cs"/>
                <a:sym typeface="Arial"/>
              </a:rPr>
              <a:t>Legacy</a:t>
            </a: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a:t>
            </a:r>
            <a:r>
              <a:rPr kumimoji="0" lang="sv-SE" sz="4400" b="1" i="0" u="none" strike="noStrike" kern="1200" cap="none" spc="0" normalizeH="0" baseline="0" noProof="0" dirty="0" err="1">
                <a:ln>
                  <a:noFill/>
                </a:ln>
                <a:solidFill>
                  <a:srgbClr val="FFFFFF"/>
                </a:solidFill>
                <a:effectLst/>
                <a:uLnTx/>
                <a:uFillTx/>
                <a:latin typeface="Arial"/>
                <a:ea typeface="+mn-ea"/>
                <a:cs typeface="+mn-cs"/>
                <a:sym typeface="Arial"/>
              </a:rPr>
              <a:t>Compliance</a:t>
            </a:r>
            <a:endParaRPr kumimoji="0" lang="sv-SE" sz="4400" b="1" i="0" u="none" strike="noStrike" kern="1200" cap="none" spc="0" normalizeH="0" baseline="0" noProof="0" dirty="0">
              <a:ln>
                <a:noFill/>
              </a:ln>
              <a:solidFill>
                <a:srgbClr val="FFFFFF"/>
              </a:solidFill>
              <a:effectLst/>
              <a:uLnTx/>
              <a:uFillTx/>
              <a:latin typeface="Arial"/>
              <a:ea typeface="+mn-ea"/>
              <a:cs typeface="+mn-cs"/>
              <a:sym typeface="Arial"/>
            </a:endParaRPr>
          </a:p>
          <a:p>
            <a:pPr marL="2552725" lvl="1" indent="-571500">
              <a:buFont typeface="Arial" panose="020B0604020202020204" pitchFamily="34" charset="0"/>
              <a:buChar char="•"/>
            </a:pPr>
            <a:r>
              <a:rPr lang="sv-SE" sz="4400" b="1" dirty="0" err="1">
                <a:solidFill>
                  <a:srgbClr val="FFFFFF"/>
                </a:solidFill>
                <a:latin typeface="Arial"/>
              </a:rPr>
              <a:t>Governance</a:t>
            </a:r>
            <a:r>
              <a:rPr lang="sv-SE" sz="4400" b="1" dirty="0">
                <a:solidFill>
                  <a:srgbClr val="FFFFFF"/>
                </a:solidFill>
                <a:latin typeface="Arial"/>
              </a:rPr>
              <a:t>/Kunskapshöjning</a:t>
            </a:r>
          </a:p>
          <a:p>
            <a:pPr lvl="1" indent="0">
              <a:buNone/>
            </a:pPr>
            <a:endParaRPr lang="sv-SE" sz="4400" b="1" dirty="0">
              <a:solidFill>
                <a:srgbClr val="FFFFFF"/>
              </a:solidFill>
              <a:latin typeface="Arial"/>
            </a:endParaRPr>
          </a:p>
          <a:p>
            <a:pPr marL="571500" indent="-571500">
              <a:buFont typeface="Arial" panose="020B0604020202020204" pitchFamily="34" charset="0"/>
              <a:buChar char="•"/>
            </a:pP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Att få med sig en styrelse….</a:t>
            </a:r>
            <a:b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b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 </a:t>
            </a:r>
          </a:p>
          <a:p>
            <a:pPr marL="685800" marR="0" lvl="0" indent="-6858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3200" b="0" i="0" u="none" strike="noStrike" kern="1200" cap="none" spc="0" normalizeH="0" baseline="0" noProof="0" dirty="0">
              <a:ln>
                <a:noFill/>
              </a:ln>
              <a:solidFill>
                <a:srgbClr val="FFFFFF"/>
              </a:solidFill>
              <a:effectLst/>
              <a:uLnTx/>
              <a:uFillTx/>
              <a:latin typeface="Stockholm Type Display Regular" pitchFamily="50" charset="0"/>
              <a:ea typeface="+mn-ea"/>
              <a:cs typeface="+mn-cs"/>
              <a:sym typeface="Arial"/>
            </a:endParaRPr>
          </a:p>
        </p:txBody>
      </p:sp>
      <p:sp>
        <p:nvSpPr>
          <p:cNvPr id="6" name="Text Placeholder 3">
            <a:extLst>
              <a:ext uri="{FF2B5EF4-FFF2-40B4-BE49-F238E27FC236}">
                <a16:creationId xmlns:a16="http://schemas.microsoft.com/office/drawing/2014/main" id="{98A02256-F891-4D2C-9E9F-A556AE5CCB4C}"/>
              </a:ext>
            </a:extLst>
          </p:cNvPr>
          <p:cNvSpPr txBox="1">
            <a:spLocks/>
          </p:cNvSpPr>
          <p:nvPr/>
        </p:nvSpPr>
        <p:spPr>
          <a:xfrm>
            <a:off x="1711033" y="529680"/>
            <a:ext cx="9892146" cy="7200000"/>
          </a:xfrm>
          <a:prstGeom prst="rect">
            <a:avLst/>
          </a:prstGeom>
        </p:spPr>
        <p:txBody>
          <a:bodyPr/>
          <a:lst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a:lstStyle>
          <a:p>
            <a:pPr marL="0" marR="0" lvl="0" indent="0" algn="l" defTabSz="2438430" rtl="0" eaLnBrk="1" fontAlgn="auto" latinLnBrk="0" hangingPunct="1">
              <a:lnSpc>
                <a:spcPct val="100000"/>
              </a:lnSpc>
              <a:spcBef>
                <a:spcPct val="20000"/>
              </a:spcBef>
              <a:spcAft>
                <a:spcPts val="0"/>
              </a:spcAft>
              <a:buClrTx/>
              <a:buSzTx/>
              <a:buFont typeface="Arial" pitchFamily="34" charset="0"/>
              <a:buNone/>
              <a:tabLst/>
              <a:defRPr/>
            </a:pPr>
            <a:r>
              <a:rPr kumimoji="0" lang="sv-SE" sz="6600" b="1" i="0" u="none" strike="noStrike" kern="1200" cap="none" spc="0" normalizeH="0" baseline="0" noProof="0" dirty="0">
                <a:ln>
                  <a:noFill/>
                </a:ln>
                <a:solidFill>
                  <a:srgbClr val="FFFFFF"/>
                </a:solidFill>
                <a:effectLst/>
                <a:uLnTx/>
                <a:uFillTx/>
                <a:latin typeface="Arial"/>
                <a:ea typeface="+mn-ea"/>
                <a:cs typeface="+mn-cs"/>
                <a:sym typeface="Arial"/>
              </a:rPr>
              <a:t>Scandic</a:t>
            </a:r>
            <a:b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b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 </a:t>
            </a:r>
          </a:p>
          <a:p>
            <a:pPr marL="685800" marR="0" lvl="0" indent="-6858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3200" b="0" i="0" u="none" strike="noStrike" kern="1200" cap="none" spc="0" normalizeH="0" baseline="0" noProof="0" dirty="0">
              <a:ln>
                <a:noFill/>
              </a:ln>
              <a:solidFill>
                <a:srgbClr val="FFFFFF"/>
              </a:solidFill>
              <a:effectLst/>
              <a:uLnTx/>
              <a:uFillTx/>
              <a:latin typeface="Stockholm Type Display Regular" pitchFamily="50" charset="0"/>
              <a:ea typeface="+mn-ea"/>
              <a:cs typeface="+mn-cs"/>
              <a:sym typeface="Arial"/>
            </a:endParaRPr>
          </a:p>
        </p:txBody>
      </p:sp>
    </p:spTree>
    <p:extLst>
      <p:ext uri="{BB962C8B-B14F-4D97-AF65-F5344CB8AC3E}">
        <p14:creationId xmlns:p14="http://schemas.microsoft.com/office/powerpoint/2010/main" val="52773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1"/>
            </p:custDataLst>
          </p:nvPr>
        </p:nvGraphicFramePr>
        <p:xfrm>
          <a:off x="4239" y="4239"/>
          <a:ext cx="4232" cy="4232"/>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7" name="Object 26" hidden="1"/>
                      <p:cNvPicPr/>
                      <p:nvPr/>
                    </p:nvPicPr>
                    <p:blipFill>
                      <a:blip r:embed="rId5"/>
                      <a:stretch>
                        <a:fillRect/>
                      </a:stretch>
                    </p:blipFill>
                    <p:spPr>
                      <a:xfrm>
                        <a:off x="4239" y="4239"/>
                        <a:ext cx="4232" cy="4232"/>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F29FFF69-E788-406C-BF12-CC76E86FEA41}"/>
              </a:ext>
            </a:extLst>
          </p:cNvPr>
          <p:cNvSpPr txBox="1">
            <a:spLocks/>
          </p:cNvSpPr>
          <p:nvPr/>
        </p:nvSpPr>
        <p:spPr>
          <a:xfrm>
            <a:off x="1205343" y="3473771"/>
            <a:ext cx="21467623" cy="7200000"/>
          </a:xfrm>
          <a:prstGeom prst="rect">
            <a:avLst/>
          </a:prstGeom>
        </p:spPr>
        <p:txBody>
          <a:bodyPr/>
          <a:lst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a:lstStyle>
          <a:p>
            <a:pPr marR="0" lvl="0" algn="l" defTabSz="2438430" rtl="0" eaLnBrk="1" fontAlgn="auto" latinLnBrk="0" hangingPunct="1">
              <a:lnSpc>
                <a:spcPct val="100000"/>
              </a:lnSpc>
              <a:spcBef>
                <a:spcPct val="20000"/>
              </a:spcBef>
              <a:spcAft>
                <a:spcPts val="0"/>
              </a:spcAft>
              <a:buClrTx/>
              <a:buSzTx/>
              <a:tabLst/>
              <a:defRPr/>
            </a:pP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50% tillväxt på ett år, hur gör man?</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3600" b="1" dirty="0">
                <a:solidFill>
                  <a:srgbClr val="FFFFFF"/>
                </a:solidFill>
                <a:latin typeface="Arial"/>
              </a:rPr>
              <a:t>Inget är som man tror när man börjar</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3600" b="1" i="0" u="none" strike="noStrike" kern="1200" cap="none" spc="0" normalizeH="0" baseline="0" noProof="0" dirty="0">
                <a:ln>
                  <a:noFill/>
                </a:ln>
                <a:solidFill>
                  <a:srgbClr val="FFFFFF"/>
                </a:solidFill>
                <a:effectLst/>
                <a:uLnTx/>
                <a:uFillTx/>
                <a:latin typeface="Arial"/>
                <a:ea typeface="+mn-ea"/>
                <a:cs typeface="+mn-cs"/>
                <a:sym typeface="Arial"/>
              </a:rPr>
              <a:t>Säkra upp uppdraget, sen ändras det tvärt</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3600" b="1" dirty="0">
                <a:solidFill>
                  <a:srgbClr val="FFFFFF"/>
                </a:solidFill>
                <a:latin typeface="Arial"/>
              </a:rPr>
              <a:t>Bygg din organisation och räkna med att det är du som får städa upp</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3600" b="1" dirty="0">
                <a:solidFill>
                  <a:srgbClr val="FFFFFF"/>
                </a:solidFill>
                <a:latin typeface="Arial"/>
              </a:rPr>
              <a:t>Håll ut, ett år i alla väder krävs…</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3600" b="1" i="0" u="none" strike="noStrike" kern="1200" cap="none" spc="0" normalizeH="0" baseline="0" noProof="0" dirty="0">
                <a:ln>
                  <a:noFill/>
                </a:ln>
                <a:solidFill>
                  <a:srgbClr val="FFFFFF"/>
                </a:solidFill>
                <a:effectLst/>
                <a:uLnTx/>
                <a:uFillTx/>
                <a:latin typeface="Arial"/>
                <a:ea typeface="+mn-ea"/>
                <a:cs typeface="+mn-cs"/>
                <a:sym typeface="Arial"/>
              </a:rPr>
              <a:t>Få koll på ditt mandat, matrisorganisationer är snåriga men det går att ta sig fram i dem</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3600" b="1" i="0" u="none" strike="noStrike" kern="1200" cap="none" spc="0" normalizeH="0" baseline="0" noProof="0" dirty="0">
                <a:ln>
                  <a:noFill/>
                </a:ln>
                <a:solidFill>
                  <a:srgbClr val="FFFFFF"/>
                </a:solidFill>
                <a:effectLst/>
                <a:uLnTx/>
                <a:uFillTx/>
                <a:latin typeface="Arial"/>
                <a:ea typeface="+mn-ea"/>
                <a:cs typeface="+mn-cs"/>
                <a:sym typeface="Arial"/>
              </a:rPr>
              <a:t>Tydlig bild ”Miljardbolag på ett år, vi ska göra stark påverkan inom Tech for </a:t>
            </a:r>
            <a:r>
              <a:rPr kumimoji="0" lang="sv-SE" sz="3600" b="1" i="0" u="none" strike="noStrike" kern="1200" cap="none" spc="0" normalizeH="0" baseline="0" noProof="0" dirty="0" err="1">
                <a:ln>
                  <a:noFill/>
                </a:ln>
                <a:solidFill>
                  <a:srgbClr val="FFFFFF"/>
                </a:solidFill>
                <a:effectLst/>
                <a:uLnTx/>
                <a:uFillTx/>
                <a:latin typeface="Arial"/>
                <a:ea typeface="+mn-ea"/>
                <a:cs typeface="+mn-cs"/>
                <a:sym typeface="Arial"/>
              </a:rPr>
              <a:t>Sustainability</a:t>
            </a:r>
            <a:r>
              <a:rPr kumimoji="0" lang="sv-SE" sz="3600" b="1" i="0" u="none" strike="noStrike" kern="1200" cap="none" spc="0" normalizeH="0" baseline="0" noProof="0" dirty="0">
                <a:ln>
                  <a:noFill/>
                </a:ln>
                <a:solidFill>
                  <a:srgbClr val="FFFFFF"/>
                </a:solidFill>
                <a:effectLst/>
                <a:uLnTx/>
                <a:uFillTx/>
                <a:latin typeface="Arial"/>
                <a:ea typeface="+mn-ea"/>
                <a:cs typeface="+mn-cs"/>
                <a:sym typeface="Arial"/>
              </a:rPr>
              <a:t>…”)</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3600" b="1" dirty="0">
                <a:solidFill>
                  <a:srgbClr val="FFFFFF"/>
                </a:solidFill>
                <a:latin typeface="Arial"/>
              </a:rPr>
              <a:t>Ha koll på siffrorna, vad tjänar ni pengar på idag </a:t>
            </a:r>
            <a:r>
              <a:rPr lang="sv-SE" sz="3600" b="1" u="sng" dirty="0">
                <a:solidFill>
                  <a:srgbClr val="FFFFFF"/>
                </a:solidFill>
                <a:latin typeface="Arial"/>
              </a:rPr>
              <a:t>och i morgon</a:t>
            </a:r>
            <a:endParaRPr kumimoji="0" lang="sv-SE" sz="3600" b="1" i="0" u="sng" strike="noStrike" kern="1200" cap="none" spc="0" normalizeH="0" baseline="0" noProof="0" dirty="0">
              <a:ln>
                <a:noFill/>
              </a:ln>
              <a:solidFill>
                <a:srgbClr val="FFFFFF"/>
              </a:solidFill>
              <a:effectLst/>
              <a:uLnTx/>
              <a:uFillTx/>
              <a:latin typeface="Arial"/>
              <a:ea typeface="+mn-ea"/>
              <a:cs typeface="+mn-cs"/>
              <a:sym typeface="Arial"/>
            </a:endParaRP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3600" b="1" i="0" u="none" strike="noStrike" kern="1200" cap="none" spc="0" normalizeH="0" baseline="0" noProof="0" dirty="0">
                <a:ln>
                  <a:noFill/>
                </a:ln>
                <a:solidFill>
                  <a:srgbClr val="FFFFFF"/>
                </a:solidFill>
                <a:effectLst/>
                <a:uLnTx/>
                <a:uFillTx/>
                <a:latin typeface="Arial"/>
                <a:ea typeface="+mn-ea"/>
                <a:cs typeface="+mn-cs"/>
                <a:sym typeface="Arial"/>
              </a:rPr>
              <a:t>Bygg ett litet team runt dig, var strategisk kring vem du tar in där</a:t>
            </a: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3600" b="1" dirty="0">
                <a:solidFill>
                  <a:srgbClr val="FFFFFF"/>
                </a:solidFill>
                <a:latin typeface="Arial"/>
              </a:rPr>
              <a:t>Satsa inom strategiska områden</a:t>
            </a:r>
            <a:endParaRPr kumimoji="0" lang="sv-SE" sz="3600" b="1" i="0" u="none" strike="noStrike" kern="1200" cap="none" spc="0" normalizeH="0" baseline="0" noProof="0" dirty="0">
              <a:ln>
                <a:noFill/>
              </a:ln>
              <a:solidFill>
                <a:srgbClr val="FFFFFF"/>
              </a:solidFill>
              <a:effectLst/>
              <a:uLnTx/>
              <a:uFillTx/>
              <a:latin typeface="Arial"/>
              <a:ea typeface="+mn-ea"/>
              <a:cs typeface="+mn-cs"/>
              <a:sym typeface="Arial"/>
            </a:endParaRPr>
          </a:p>
          <a:p>
            <a:pPr marL="571500" marR="0" lvl="0" indent="-5715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sz="3600" b="1" dirty="0">
                <a:solidFill>
                  <a:srgbClr val="FFFFFF"/>
                </a:solidFill>
                <a:latin typeface="Arial"/>
              </a:rPr>
              <a:t>Jobba med </a:t>
            </a:r>
            <a:r>
              <a:rPr lang="sv-SE" sz="3600" b="1" dirty="0" err="1">
                <a:solidFill>
                  <a:srgbClr val="FFFFFF"/>
                </a:solidFill>
                <a:latin typeface="Arial"/>
              </a:rPr>
              <a:t>storytelling</a:t>
            </a:r>
            <a:r>
              <a:rPr lang="sv-SE" sz="3600" b="1" dirty="0">
                <a:solidFill>
                  <a:srgbClr val="FFFFFF"/>
                </a:solidFill>
                <a:latin typeface="Arial"/>
              </a:rPr>
              <a:t> internt och externt</a:t>
            </a:r>
          </a:p>
          <a:p>
            <a:pPr marR="0" lvl="0" algn="l" defTabSz="2438430" rtl="0" eaLnBrk="1" fontAlgn="auto" latinLnBrk="0" hangingPunct="1">
              <a:lnSpc>
                <a:spcPct val="100000"/>
              </a:lnSpc>
              <a:spcBef>
                <a:spcPct val="20000"/>
              </a:spcBef>
              <a:spcAft>
                <a:spcPts val="0"/>
              </a:spcAft>
              <a:buClrTx/>
              <a:buSzTx/>
              <a:tabLst/>
              <a:defRPr/>
            </a:pPr>
            <a:b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b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 </a:t>
            </a:r>
          </a:p>
          <a:p>
            <a:pPr marL="685800" marR="0" lvl="0" indent="-6858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3200" b="0" i="0" u="none" strike="noStrike" kern="1200" cap="none" spc="0" normalizeH="0" baseline="0" noProof="0" dirty="0">
              <a:ln>
                <a:noFill/>
              </a:ln>
              <a:solidFill>
                <a:srgbClr val="FFFFFF"/>
              </a:solidFill>
              <a:effectLst/>
              <a:uLnTx/>
              <a:uFillTx/>
              <a:latin typeface="Stockholm Type Display Regular" pitchFamily="50" charset="0"/>
              <a:ea typeface="+mn-ea"/>
              <a:cs typeface="+mn-cs"/>
              <a:sym typeface="Arial"/>
            </a:endParaRPr>
          </a:p>
        </p:txBody>
      </p:sp>
      <p:sp>
        <p:nvSpPr>
          <p:cNvPr id="6" name="Text Placeholder 3">
            <a:extLst>
              <a:ext uri="{FF2B5EF4-FFF2-40B4-BE49-F238E27FC236}">
                <a16:creationId xmlns:a16="http://schemas.microsoft.com/office/drawing/2014/main" id="{98A02256-F891-4D2C-9E9F-A556AE5CCB4C}"/>
              </a:ext>
            </a:extLst>
          </p:cNvPr>
          <p:cNvSpPr txBox="1">
            <a:spLocks/>
          </p:cNvSpPr>
          <p:nvPr/>
        </p:nvSpPr>
        <p:spPr>
          <a:xfrm>
            <a:off x="1711033" y="529680"/>
            <a:ext cx="9892146" cy="7200000"/>
          </a:xfrm>
          <a:prstGeom prst="rect">
            <a:avLst/>
          </a:prstGeom>
        </p:spPr>
        <p:txBody>
          <a:bodyPr/>
          <a:lstStyle>
            <a:lvl1pPr marL="0" indent="0" algn="l" defTabSz="2438430" rtl="0" eaLnBrk="1" latinLnBrk="0" hangingPunct="1">
              <a:lnSpc>
                <a:spcPct val="100000"/>
              </a:lnSpc>
              <a:spcBef>
                <a:spcPct val="20000"/>
              </a:spcBef>
              <a:buFont typeface="Arial" pitchFamily="34" charset="0"/>
              <a:buNone/>
              <a:defRPr sz="5333" kern="1200">
                <a:solidFill>
                  <a:srgbClr val="000000"/>
                </a:solidFill>
                <a:latin typeface="Stockholm Type Display Regular" pitchFamily="50" charset="0"/>
                <a:ea typeface="+mn-ea"/>
                <a:cs typeface="+mn-cs"/>
              </a:defRPr>
            </a:lvl1pPr>
            <a:lvl2pPr marL="1981225" indent="-762010" algn="l" defTabSz="2438430" rtl="0" eaLnBrk="1" latinLnBrk="0" hangingPunct="1">
              <a:lnSpc>
                <a:spcPct val="100000"/>
              </a:lnSpc>
              <a:spcBef>
                <a:spcPct val="20000"/>
              </a:spcBef>
              <a:buFont typeface="Arial" pitchFamily="34" charset="0"/>
              <a:buChar char="–"/>
              <a:defRPr sz="5333" kern="1200">
                <a:solidFill>
                  <a:srgbClr val="000000"/>
                </a:solidFill>
                <a:latin typeface="Stockholm Type Display Regular" pitchFamily="50" charset="0"/>
                <a:ea typeface="+mn-ea"/>
                <a:cs typeface="+mn-cs"/>
              </a:defRPr>
            </a:lvl2pPr>
            <a:lvl3pPr marL="3048038"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3pPr>
            <a:lvl4pPr marL="4267253"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4pPr>
            <a:lvl5pPr marL="5486469" indent="-609608" algn="l" defTabSz="2438430" rtl="0" eaLnBrk="1" latinLnBrk="0" hangingPunct="1">
              <a:lnSpc>
                <a:spcPct val="100000"/>
              </a:lnSpc>
              <a:spcBef>
                <a:spcPct val="20000"/>
              </a:spcBef>
              <a:buFont typeface="Arial" pitchFamily="34" charset="0"/>
              <a:buChar char="»"/>
              <a:defRPr sz="4800" kern="1200">
                <a:solidFill>
                  <a:srgbClr val="000000"/>
                </a:solidFill>
                <a:latin typeface="Stockholm Type Display Regular" pitchFamily="50" charset="0"/>
                <a:ea typeface="+mn-ea"/>
                <a:cs typeface="+mn-cs"/>
              </a:defRPr>
            </a:lvl5pPr>
            <a:lvl6pPr marL="670568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6pPr>
            <a:lvl7pPr marL="7924899"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7pPr>
            <a:lvl8pPr marL="9144114"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8pPr>
            <a:lvl9pPr marL="10363330" indent="-609608" algn="l" defTabSz="2438430" rtl="0" eaLnBrk="1" latinLnBrk="0" hangingPunct="1">
              <a:spcBef>
                <a:spcPct val="20000"/>
              </a:spcBef>
              <a:buFont typeface="Arial" pitchFamily="34" charset="0"/>
              <a:buChar char="•"/>
              <a:defRPr sz="5333" kern="1200">
                <a:solidFill>
                  <a:schemeClr val="tx1"/>
                </a:solidFill>
                <a:latin typeface="+mn-lt"/>
                <a:ea typeface="+mn-ea"/>
                <a:cs typeface="+mn-cs"/>
              </a:defRPr>
            </a:lvl9pPr>
          </a:lstStyle>
          <a:p>
            <a:pPr marL="0" marR="0" lvl="0" indent="0" algn="l" defTabSz="2438430" rtl="0" eaLnBrk="1" fontAlgn="auto" latinLnBrk="0" hangingPunct="1">
              <a:lnSpc>
                <a:spcPct val="100000"/>
              </a:lnSpc>
              <a:spcBef>
                <a:spcPct val="20000"/>
              </a:spcBef>
              <a:spcAft>
                <a:spcPts val="0"/>
              </a:spcAft>
              <a:buClrTx/>
              <a:buSzTx/>
              <a:buFont typeface="Arial" pitchFamily="34" charset="0"/>
              <a:buNone/>
              <a:tabLst/>
              <a:defRPr/>
            </a:pPr>
            <a:r>
              <a:rPr lang="sv-SE" sz="6600" b="1" dirty="0" err="1">
                <a:solidFill>
                  <a:srgbClr val="FFFFFF"/>
                </a:solidFill>
                <a:latin typeface="Arial"/>
              </a:rPr>
              <a:t>Capgemini</a:t>
            </a:r>
            <a:r>
              <a:rPr lang="sv-SE" sz="6600" b="1" dirty="0">
                <a:solidFill>
                  <a:srgbClr val="FFFFFF"/>
                </a:solidFill>
                <a:latin typeface="Arial"/>
              </a:rPr>
              <a:t> </a:t>
            </a:r>
            <a:r>
              <a:rPr lang="sv-SE" sz="6600" b="1" dirty="0" err="1">
                <a:solidFill>
                  <a:srgbClr val="FFFFFF"/>
                </a:solidFill>
                <a:latin typeface="Arial"/>
              </a:rPr>
              <a:t>Invent</a:t>
            </a:r>
            <a:b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br>
            <a:r>
              <a:rPr kumimoji="0" lang="sv-SE" sz="4400" b="1" i="0" u="none" strike="noStrike" kern="1200" cap="none" spc="0" normalizeH="0" baseline="0" noProof="0" dirty="0">
                <a:ln>
                  <a:noFill/>
                </a:ln>
                <a:solidFill>
                  <a:srgbClr val="FFFFFF"/>
                </a:solidFill>
                <a:effectLst/>
                <a:uLnTx/>
                <a:uFillTx/>
                <a:latin typeface="Arial"/>
                <a:ea typeface="+mn-ea"/>
                <a:cs typeface="+mn-cs"/>
                <a:sym typeface="Arial"/>
              </a:rPr>
              <a:t> </a:t>
            </a:r>
          </a:p>
          <a:p>
            <a:pPr marL="685800" marR="0" lvl="0" indent="-685800" algn="l" defTabSz="243843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3200" b="0" i="0" u="none" strike="noStrike" kern="1200" cap="none" spc="0" normalizeH="0" baseline="0" noProof="0" dirty="0">
              <a:ln>
                <a:noFill/>
              </a:ln>
              <a:solidFill>
                <a:srgbClr val="FFFFFF"/>
              </a:solidFill>
              <a:effectLst/>
              <a:uLnTx/>
              <a:uFillTx/>
              <a:latin typeface="Stockholm Type Display Regular" pitchFamily="50" charset="0"/>
              <a:ea typeface="+mn-ea"/>
              <a:cs typeface="+mn-cs"/>
              <a:sym typeface="Arial"/>
            </a:endParaRPr>
          </a:p>
        </p:txBody>
      </p:sp>
    </p:spTree>
    <p:extLst>
      <p:ext uri="{BB962C8B-B14F-4D97-AF65-F5344CB8AC3E}">
        <p14:creationId xmlns:p14="http://schemas.microsoft.com/office/powerpoint/2010/main" val="294392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437010C-DE29-4533-963C-196950BFC6A7}"/>
              </a:ext>
            </a:extLst>
          </p:cNvPr>
          <p:cNvGraphicFramePr>
            <a:graphicFrameLocks noChangeAspect="1"/>
          </p:cNvGraphicFramePr>
          <p:nvPr>
            <p:custDataLst>
              <p:tags r:id="rId1"/>
            </p:custDataLst>
          </p:nvPr>
        </p:nvGraphicFramePr>
        <p:xfrm>
          <a:off x="3176" y="3176"/>
          <a:ext cx="3176" cy="3176"/>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4437010C-DE29-4533-963C-196950BFC6A7}"/>
                          </a:ext>
                        </a:extLst>
                      </p:cNvPr>
                      <p:cNvPicPr/>
                      <p:nvPr/>
                    </p:nvPicPr>
                    <p:blipFill>
                      <a:blip r:embed="rId4"/>
                      <a:stretch>
                        <a:fillRect/>
                      </a:stretch>
                    </p:blipFill>
                    <p:spPr>
                      <a:xfrm>
                        <a:off x="3176" y="3176"/>
                        <a:ext cx="3176" cy="3176"/>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8A4A330B-86EA-4F0E-9221-7F2245397904}"/>
              </a:ext>
            </a:extLst>
          </p:cNvPr>
          <p:cNvSpPr/>
          <p:nvPr/>
        </p:nvSpPr>
        <p:spPr>
          <a:xfrm>
            <a:off x="809623" y="5970274"/>
            <a:ext cx="2160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360000" bIns="144000" rtlCol="0" anchor="ctr">
            <a:noAutofit/>
          </a:bodyPr>
          <a:lstStyle/>
          <a:p>
            <a:pPr defTabSz="1828800" hangingPunct="1">
              <a:defRPr/>
            </a:pPr>
            <a:r>
              <a:rPr lang="en-US" sz="2100" b="1" kern="1200" dirty="0">
                <a:solidFill>
                  <a:srgbClr val="FFFFFF"/>
                </a:solidFill>
                <a:latin typeface="Ubuntu"/>
                <a:ea typeface="Verdana" panose="020B0604030504040204" pitchFamily="34" charset="0"/>
              </a:rPr>
              <a:t>Intelligent Industry</a:t>
            </a:r>
          </a:p>
          <a:p>
            <a:pPr defTabSz="1828800" hangingPunct="1">
              <a:defRPr/>
            </a:pPr>
            <a:endParaRPr lang="en-US" sz="1800" kern="1200" dirty="0">
              <a:solidFill>
                <a:srgbClr val="FFFFFF"/>
              </a:solidFill>
              <a:latin typeface="Ubuntu"/>
              <a:ea typeface="Verdana" panose="020B0604030504040204" pitchFamily="34" charset="0"/>
            </a:endParaRPr>
          </a:p>
        </p:txBody>
      </p:sp>
      <p:sp>
        <p:nvSpPr>
          <p:cNvPr id="27" name="Rectangle 26">
            <a:extLst>
              <a:ext uri="{FF2B5EF4-FFF2-40B4-BE49-F238E27FC236}">
                <a16:creationId xmlns:a16="http://schemas.microsoft.com/office/drawing/2014/main" id="{5D43923C-8D10-48BD-9EFC-F07B56F33AD2}"/>
              </a:ext>
            </a:extLst>
          </p:cNvPr>
          <p:cNvSpPr/>
          <p:nvPr/>
        </p:nvSpPr>
        <p:spPr>
          <a:xfrm>
            <a:off x="809623" y="8235062"/>
            <a:ext cx="2160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360000" bIns="144000" rtlCol="0" anchor="ctr">
            <a:noAutofit/>
          </a:bodyPr>
          <a:lstStyle/>
          <a:p>
            <a:pPr defTabSz="1828800" hangingPunct="1">
              <a:defRPr/>
            </a:pPr>
            <a:r>
              <a:rPr lang="en-US" sz="2100" b="1" kern="1200" dirty="0">
                <a:solidFill>
                  <a:srgbClr val="FFFFFF"/>
                </a:solidFill>
                <a:latin typeface="Ubuntu"/>
                <a:ea typeface="Verdana" panose="020B0604030504040204" pitchFamily="34" charset="0"/>
              </a:rPr>
              <a:t>Enterprise Transformation</a:t>
            </a:r>
            <a:br>
              <a:rPr lang="en-US" sz="2100" b="1" kern="1200" dirty="0">
                <a:solidFill>
                  <a:srgbClr val="FFFFFF"/>
                </a:solidFill>
                <a:latin typeface="Ubuntu"/>
                <a:ea typeface="Verdana" panose="020B0604030504040204" pitchFamily="34" charset="0"/>
              </a:rPr>
            </a:br>
            <a:endParaRPr lang="en-US" sz="1800" i="1" kern="1200" dirty="0">
              <a:solidFill>
                <a:srgbClr val="FFFFFF"/>
              </a:solidFill>
              <a:latin typeface="Ubuntu"/>
              <a:ea typeface="Verdana" panose="020B0604030504040204" pitchFamily="34" charset="0"/>
            </a:endParaRPr>
          </a:p>
        </p:txBody>
      </p:sp>
      <p:sp>
        <p:nvSpPr>
          <p:cNvPr id="28" name="Rectangle 27">
            <a:extLst>
              <a:ext uri="{FF2B5EF4-FFF2-40B4-BE49-F238E27FC236}">
                <a16:creationId xmlns:a16="http://schemas.microsoft.com/office/drawing/2014/main" id="{781FC1C4-1763-4119-9A59-BE285567214E}"/>
              </a:ext>
            </a:extLst>
          </p:cNvPr>
          <p:cNvSpPr/>
          <p:nvPr/>
        </p:nvSpPr>
        <p:spPr>
          <a:xfrm>
            <a:off x="17674227" y="8294462"/>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dirty="0">
                <a:solidFill>
                  <a:srgbClr val="FFFFFF"/>
                </a:solidFill>
                <a:latin typeface="Ubuntu"/>
                <a:ea typeface="Verdana" panose="020B0604030504040204" pitchFamily="34" charset="0"/>
              </a:rPr>
              <a:t>Enterprise Data &amp; Analytics</a:t>
            </a:r>
          </a:p>
          <a:p>
            <a:pPr algn="ctr" defTabSz="1828800" hangingPunct="1">
              <a:defRPr/>
            </a:pPr>
            <a:endParaRPr lang="de-DE" sz="1800" i="1" kern="1200" dirty="0">
              <a:solidFill>
                <a:srgbClr val="FFFFFF"/>
              </a:solidFill>
              <a:latin typeface="Ubuntu"/>
              <a:ea typeface="Verdana" panose="020B0604030504040204" pitchFamily="34" charset="0"/>
            </a:endParaRPr>
          </a:p>
        </p:txBody>
      </p:sp>
      <p:sp>
        <p:nvSpPr>
          <p:cNvPr id="29" name="Rectangle 28">
            <a:extLst>
              <a:ext uri="{FF2B5EF4-FFF2-40B4-BE49-F238E27FC236}">
                <a16:creationId xmlns:a16="http://schemas.microsoft.com/office/drawing/2014/main" id="{36440699-DD75-4C3F-9B07-5B9938460255}"/>
              </a:ext>
            </a:extLst>
          </p:cNvPr>
          <p:cNvSpPr/>
          <p:nvPr/>
        </p:nvSpPr>
        <p:spPr>
          <a:xfrm>
            <a:off x="12937673" y="8294462"/>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pPr>
            <a:r>
              <a:rPr lang="en-US" sz="1800" b="1" kern="1200" dirty="0">
                <a:solidFill>
                  <a:srgbClr val="FFFFFF"/>
                </a:solidFill>
                <a:latin typeface="Ubuntu"/>
                <a:ea typeface="Verdana" panose="020B0604030504040204" pitchFamily="34" charset="0"/>
              </a:rPr>
              <a:t>Business Technology</a:t>
            </a:r>
          </a:p>
          <a:p>
            <a:pPr algn="ctr" defTabSz="1828800" hangingPunct="1">
              <a:lnSpc>
                <a:spcPct val="80000"/>
              </a:lnSpc>
              <a:spcBef>
                <a:spcPts val="400"/>
              </a:spcBef>
            </a:pPr>
            <a:endParaRPr lang="de-DE" sz="1800" b="1" kern="1200" dirty="0">
              <a:solidFill>
                <a:srgbClr val="FFFFFF"/>
              </a:solidFill>
              <a:latin typeface="Ubuntu"/>
              <a:ea typeface="Verdana" panose="020B0604030504040204" pitchFamily="34" charset="0"/>
            </a:endParaRPr>
          </a:p>
        </p:txBody>
      </p:sp>
      <p:sp>
        <p:nvSpPr>
          <p:cNvPr id="30" name="Rectangle 29">
            <a:extLst>
              <a:ext uri="{FF2B5EF4-FFF2-40B4-BE49-F238E27FC236}">
                <a16:creationId xmlns:a16="http://schemas.microsoft.com/office/drawing/2014/main" id="{0EEBF8B1-0F62-4543-9B7C-9D64DB057D07}"/>
              </a:ext>
            </a:extLst>
          </p:cNvPr>
          <p:cNvSpPr/>
          <p:nvPr/>
        </p:nvSpPr>
        <p:spPr>
          <a:xfrm>
            <a:off x="8201119" y="8294462"/>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a:solidFill>
                  <a:srgbClr val="FFFFFF"/>
                </a:solidFill>
                <a:latin typeface="Ubuntu"/>
                <a:ea typeface="Verdana" panose="020B0604030504040204" pitchFamily="34" charset="0"/>
              </a:rPr>
              <a:t>Workforce &amp; Organization</a:t>
            </a:r>
          </a:p>
          <a:p>
            <a:pPr algn="ctr" defTabSz="1828800" hangingPunct="1">
              <a:defRPr/>
            </a:pPr>
            <a:r>
              <a:rPr lang="de-DE" sz="1800" kern="1200">
                <a:solidFill>
                  <a:srgbClr val="FFFFFF"/>
                </a:solidFill>
                <a:latin typeface="Ubuntu"/>
                <a:ea typeface="Verdana" panose="020B0604030504040204" pitchFamily="34" charset="0"/>
              </a:rPr>
              <a:t>Madeleine Bernhardsson</a:t>
            </a:r>
          </a:p>
        </p:txBody>
      </p:sp>
      <p:sp>
        <p:nvSpPr>
          <p:cNvPr id="31" name="Rectangle 30">
            <a:extLst>
              <a:ext uri="{FF2B5EF4-FFF2-40B4-BE49-F238E27FC236}">
                <a16:creationId xmlns:a16="http://schemas.microsoft.com/office/drawing/2014/main" id="{CD18E513-5775-4057-8A68-C675AFB05487}"/>
              </a:ext>
            </a:extLst>
          </p:cNvPr>
          <p:cNvSpPr/>
          <p:nvPr/>
        </p:nvSpPr>
        <p:spPr>
          <a:xfrm>
            <a:off x="12937673" y="6029674"/>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dirty="0">
                <a:solidFill>
                  <a:srgbClr val="FFFFFF"/>
                </a:solidFill>
                <a:latin typeface="Ubuntu"/>
                <a:ea typeface="Verdana" panose="020B0604030504040204" pitchFamily="34" charset="0"/>
              </a:rPr>
              <a:t>Intelligent &amp; Sustainable Operations</a:t>
            </a:r>
          </a:p>
        </p:txBody>
      </p:sp>
      <p:sp>
        <p:nvSpPr>
          <p:cNvPr id="32" name="Rectangle 31">
            <a:extLst>
              <a:ext uri="{FF2B5EF4-FFF2-40B4-BE49-F238E27FC236}">
                <a16:creationId xmlns:a16="http://schemas.microsoft.com/office/drawing/2014/main" id="{F12192D3-18BE-4193-9BC0-D4E216AB039B}"/>
              </a:ext>
            </a:extLst>
          </p:cNvPr>
          <p:cNvSpPr/>
          <p:nvPr/>
        </p:nvSpPr>
        <p:spPr>
          <a:xfrm>
            <a:off x="3464565" y="8294462"/>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dirty="0">
                <a:solidFill>
                  <a:srgbClr val="FFFFFF"/>
                </a:solidFill>
                <a:latin typeface="Ubuntu"/>
                <a:ea typeface="Verdana" panose="020B0604030504040204" pitchFamily="34" charset="0"/>
              </a:rPr>
              <a:t>Corporate Experience</a:t>
            </a:r>
          </a:p>
          <a:p>
            <a:pPr algn="ctr" defTabSz="1828800" hangingPunct="1">
              <a:lnSpc>
                <a:spcPct val="80000"/>
              </a:lnSpc>
              <a:spcBef>
                <a:spcPts val="400"/>
              </a:spcBef>
              <a:defRPr/>
            </a:pPr>
            <a:endParaRPr lang="en-US" sz="1800" i="1" kern="1200" dirty="0">
              <a:solidFill>
                <a:srgbClr val="FFFFFF"/>
              </a:solidFill>
              <a:latin typeface="Ubuntu"/>
              <a:ea typeface="Verdana" panose="020B0604030504040204" pitchFamily="34" charset="0"/>
            </a:endParaRPr>
          </a:p>
        </p:txBody>
      </p:sp>
      <p:sp>
        <p:nvSpPr>
          <p:cNvPr id="33" name="Rectangle 32">
            <a:extLst>
              <a:ext uri="{FF2B5EF4-FFF2-40B4-BE49-F238E27FC236}">
                <a16:creationId xmlns:a16="http://schemas.microsoft.com/office/drawing/2014/main" id="{934C0CD1-30F3-48BE-8AC9-BFF59DE3A865}"/>
              </a:ext>
            </a:extLst>
          </p:cNvPr>
          <p:cNvSpPr/>
          <p:nvPr/>
        </p:nvSpPr>
        <p:spPr>
          <a:xfrm>
            <a:off x="8201119" y="6029674"/>
            <a:ext cx="4536000" cy="640800"/>
          </a:xfrm>
          <a:prstGeom prst="rect">
            <a:avLst/>
          </a:prstGeom>
          <a:solidFill>
            <a:srgbClr val="12ABDB"/>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dirty="0">
                <a:solidFill>
                  <a:srgbClr val="FFFFFF"/>
                </a:solidFill>
                <a:latin typeface="Ubuntu"/>
                <a:ea typeface="Verdana" panose="020B0604030504040204" pitchFamily="34" charset="0"/>
              </a:rPr>
              <a:t>Smart Products &amp; New Business Model</a:t>
            </a:r>
          </a:p>
          <a:p>
            <a:pPr algn="ctr" defTabSz="1828800" hangingPunct="1">
              <a:defRPr/>
            </a:pPr>
            <a:endParaRPr lang="en-US" sz="1800" i="1" kern="1200" dirty="0">
              <a:solidFill>
                <a:srgbClr val="FFFFFF"/>
              </a:solidFill>
              <a:highlight>
                <a:srgbClr val="00FFFF"/>
              </a:highlight>
              <a:latin typeface="Ubuntu"/>
              <a:ea typeface="Verdana" panose="020B0604030504040204" pitchFamily="34" charset="0"/>
            </a:endParaRPr>
          </a:p>
        </p:txBody>
      </p:sp>
      <p:sp>
        <p:nvSpPr>
          <p:cNvPr id="40" name="object 16">
            <a:extLst>
              <a:ext uri="{FF2B5EF4-FFF2-40B4-BE49-F238E27FC236}">
                <a16:creationId xmlns:a16="http://schemas.microsoft.com/office/drawing/2014/main" id="{6C8C8E11-05E3-489C-A2BF-4E4BA44BD796}"/>
              </a:ext>
            </a:extLst>
          </p:cNvPr>
          <p:cNvSpPr txBox="1"/>
          <p:nvPr/>
        </p:nvSpPr>
        <p:spPr>
          <a:xfrm>
            <a:off x="5768565" y="899466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Procurement Transformation</a:t>
            </a:r>
          </a:p>
          <a:p>
            <a:r>
              <a:rPr lang="en-US" dirty="0"/>
              <a:t>Joakim Knagge</a:t>
            </a:r>
          </a:p>
        </p:txBody>
      </p:sp>
      <p:sp>
        <p:nvSpPr>
          <p:cNvPr id="41" name="object 16">
            <a:extLst>
              <a:ext uri="{FF2B5EF4-FFF2-40B4-BE49-F238E27FC236}">
                <a16:creationId xmlns:a16="http://schemas.microsoft.com/office/drawing/2014/main" id="{DE366301-2852-4258-B16F-46EDA46CF17C}"/>
              </a:ext>
            </a:extLst>
          </p:cNvPr>
          <p:cNvSpPr txBox="1"/>
          <p:nvPr/>
        </p:nvSpPr>
        <p:spPr>
          <a:xfrm>
            <a:off x="15241673" y="6729874"/>
            <a:ext cx="2232000" cy="640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Smart Plant</a:t>
            </a:r>
            <a:endParaRPr lang="en-US" dirty="0"/>
          </a:p>
          <a:p>
            <a:endParaRPr lang="en-US" dirty="0"/>
          </a:p>
        </p:txBody>
      </p:sp>
      <p:sp>
        <p:nvSpPr>
          <p:cNvPr id="42" name="object 16">
            <a:extLst>
              <a:ext uri="{FF2B5EF4-FFF2-40B4-BE49-F238E27FC236}">
                <a16:creationId xmlns:a16="http://schemas.microsoft.com/office/drawing/2014/main" id="{A22731C8-A25F-414B-92A7-89C834E9A4D1}"/>
              </a:ext>
            </a:extLst>
          </p:cNvPr>
          <p:cNvSpPr txBox="1">
            <a:spLocks/>
          </p:cNvSpPr>
          <p:nvPr/>
        </p:nvSpPr>
        <p:spPr>
          <a:xfrm>
            <a:off x="17674227" y="901079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 Strategy &amp; Factory</a:t>
            </a:r>
          </a:p>
        </p:txBody>
      </p:sp>
      <p:sp>
        <p:nvSpPr>
          <p:cNvPr id="43" name="object 16">
            <a:extLst>
              <a:ext uri="{FF2B5EF4-FFF2-40B4-BE49-F238E27FC236}">
                <a16:creationId xmlns:a16="http://schemas.microsoft.com/office/drawing/2014/main" id="{A58B2323-48C0-40A1-B260-68BAABC84248}"/>
              </a:ext>
            </a:extLst>
          </p:cNvPr>
          <p:cNvSpPr txBox="1">
            <a:spLocks/>
          </p:cNvSpPr>
          <p:nvPr/>
        </p:nvSpPr>
        <p:spPr>
          <a:xfrm>
            <a:off x="15997673" y="9010792"/>
            <a:ext cx="1476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Digital IT Acceleration</a:t>
            </a:r>
          </a:p>
          <a:p>
            <a:endParaRPr lang="en-US" dirty="0"/>
          </a:p>
        </p:txBody>
      </p:sp>
      <p:sp>
        <p:nvSpPr>
          <p:cNvPr id="44" name="object 15">
            <a:extLst>
              <a:ext uri="{FF2B5EF4-FFF2-40B4-BE49-F238E27FC236}">
                <a16:creationId xmlns:a16="http://schemas.microsoft.com/office/drawing/2014/main" id="{6D363DB5-BF04-41AD-9CD9-54EB258DC711}"/>
              </a:ext>
            </a:extLst>
          </p:cNvPr>
          <p:cNvSpPr txBox="1">
            <a:spLocks/>
          </p:cNvSpPr>
          <p:nvPr/>
        </p:nvSpPr>
        <p:spPr>
          <a:xfrm>
            <a:off x="14467673" y="9010792"/>
            <a:ext cx="1476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defRPr lang="pt-PT"/>
            </a:defPPr>
            <a:lvl1pPr algn="ctr">
              <a:lnSpc>
                <a:spcPct val="80000"/>
              </a:lnSpc>
              <a:defRPr sz="700" b="1" i="0">
                <a:solidFill>
                  <a:schemeClr val="tx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defRPr/>
            </a:pPr>
            <a:r>
              <a:rPr lang="en-US" sz="1600" kern="1200" dirty="0">
                <a:solidFill>
                  <a:prstClr val="black"/>
                </a:solidFill>
                <a:latin typeface="Ubuntu"/>
                <a:ea typeface="Verdana" panose="020B0604030504040204" pitchFamily="34" charset="0"/>
              </a:rPr>
              <a:t>Technology Innovation</a:t>
            </a:r>
            <a:br>
              <a:rPr lang="en-US" sz="1600" kern="1200" dirty="0">
                <a:solidFill>
                  <a:prstClr val="black"/>
                </a:solidFill>
                <a:latin typeface="Ubuntu"/>
                <a:ea typeface="Verdana" panose="020B0604030504040204" pitchFamily="34" charset="0"/>
              </a:rPr>
            </a:br>
            <a:endParaRPr lang="en-US" sz="1600" kern="1200" dirty="0">
              <a:solidFill>
                <a:prstClr val="black"/>
              </a:solidFill>
              <a:latin typeface="Ubuntu"/>
              <a:ea typeface="Verdana" panose="020B0604030504040204" pitchFamily="34" charset="0"/>
            </a:endParaRPr>
          </a:p>
        </p:txBody>
      </p:sp>
      <p:sp>
        <p:nvSpPr>
          <p:cNvPr id="45" name="object 16">
            <a:extLst>
              <a:ext uri="{FF2B5EF4-FFF2-40B4-BE49-F238E27FC236}">
                <a16:creationId xmlns:a16="http://schemas.microsoft.com/office/drawing/2014/main" id="{3FCF63BC-7B4C-4E4F-9286-8F84147BAAC2}"/>
              </a:ext>
            </a:extLst>
          </p:cNvPr>
          <p:cNvSpPr txBox="1">
            <a:spLocks/>
          </p:cNvSpPr>
          <p:nvPr/>
        </p:nvSpPr>
        <p:spPr>
          <a:xfrm>
            <a:off x="8215817" y="901079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a:defRPr lang="pt-PT"/>
            </a:defPPr>
            <a:lvl1pPr algn="ctr">
              <a:defRPr sz="1000" i="1">
                <a:solidFill>
                  <a:schemeClr val="tx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lnSpc>
                <a:spcPct val="80000"/>
              </a:lnSpc>
              <a:defRPr/>
            </a:pPr>
            <a:r>
              <a:rPr lang="en-US" sz="1600" b="1" i="0" kern="1200" dirty="0">
                <a:solidFill>
                  <a:prstClr val="black"/>
                </a:solidFill>
                <a:latin typeface="Ubuntu"/>
                <a:ea typeface="Verdana" panose="020B0604030504040204" pitchFamily="34" charset="0"/>
              </a:rPr>
              <a:t>Employee Experience &amp; HR</a:t>
            </a:r>
            <a:br>
              <a:rPr lang="en-US" sz="1600" b="1" i="0" kern="1200" dirty="0">
                <a:solidFill>
                  <a:prstClr val="black"/>
                </a:solidFill>
                <a:latin typeface="Ubuntu"/>
                <a:ea typeface="Verdana" panose="020B0604030504040204" pitchFamily="34" charset="0"/>
              </a:rPr>
            </a:br>
            <a:endParaRPr lang="en-US" sz="1600" kern="1200" spc="-120" dirty="0">
              <a:solidFill>
                <a:prstClr val="black">
                  <a:lumMod val="85000"/>
                  <a:lumOff val="15000"/>
                </a:prstClr>
              </a:solidFill>
              <a:latin typeface="Ubuntu"/>
              <a:ea typeface="Verdana" panose="020B0604030504040204" pitchFamily="34" charset="0"/>
            </a:endParaRPr>
          </a:p>
        </p:txBody>
      </p:sp>
      <p:sp>
        <p:nvSpPr>
          <p:cNvPr id="46" name="object 16">
            <a:extLst>
              <a:ext uri="{FF2B5EF4-FFF2-40B4-BE49-F238E27FC236}">
                <a16:creationId xmlns:a16="http://schemas.microsoft.com/office/drawing/2014/main" id="{12C38662-5944-463B-B65A-EBEEBD814BA0}"/>
              </a:ext>
            </a:extLst>
          </p:cNvPr>
          <p:cNvSpPr txBox="1">
            <a:spLocks/>
          </p:cNvSpPr>
          <p:nvPr/>
        </p:nvSpPr>
        <p:spPr>
          <a:xfrm>
            <a:off x="10505119" y="9013744"/>
            <a:ext cx="2232000" cy="6378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Program &amp; Change Acceleration</a:t>
            </a:r>
          </a:p>
        </p:txBody>
      </p:sp>
      <p:sp>
        <p:nvSpPr>
          <p:cNvPr id="47" name="object 16">
            <a:extLst>
              <a:ext uri="{FF2B5EF4-FFF2-40B4-BE49-F238E27FC236}">
                <a16:creationId xmlns:a16="http://schemas.microsoft.com/office/drawing/2014/main" id="{97954BB2-9EB9-4804-A250-7363D1A9C68A}"/>
              </a:ext>
            </a:extLst>
          </p:cNvPr>
          <p:cNvSpPr txBox="1">
            <a:spLocks/>
          </p:cNvSpPr>
          <p:nvPr/>
        </p:nvSpPr>
        <p:spPr>
          <a:xfrm>
            <a:off x="8215817" y="969486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Workforce Transformation</a:t>
            </a:r>
          </a:p>
          <a:p>
            <a:endParaRPr lang="en-US" dirty="0"/>
          </a:p>
        </p:txBody>
      </p:sp>
      <p:sp>
        <p:nvSpPr>
          <p:cNvPr id="48" name="object 15">
            <a:extLst>
              <a:ext uri="{FF2B5EF4-FFF2-40B4-BE49-F238E27FC236}">
                <a16:creationId xmlns:a16="http://schemas.microsoft.com/office/drawing/2014/main" id="{9F91914E-3B8F-49CD-AD93-B6FDFF0BDA2E}"/>
              </a:ext>
            </a:extLst>
          </p:cNvPr>
          <p:cNvSpPr txBox="1">
            <a:spLocks/>
          </p:cNvSpPr>
          <p:nvPr/>
        </p:nvSpPr>
        <p:spPr>
          <a:xfrm>
            <a:off x="5768565" y="969486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Finance  Transformation</a:t>
            </a:r>
          </a:p>
        </p:txBody>
      </p:sp>
      <p:sp>
        <p:nvSpPr>
          <p:cNvPr id="49" name="object 16">
            <a:extLst>
              <a:ext uri="{FF2B5EF4-FFF2-40B4-BE49-F238E27FC236}">
                <a16:creationId xmlns:a16="http://schemas.microsoft.com/office/drawing/2014/main" id="{F2E9B909-AE8C-4765-A411-7B7CD6284220}"/>
              </a:ext>
            </a:extLst>
          </p:cNvPr>
          <p:cNvSpPr txBox="1">
            <a:spLocks/>
          </p:cNvSpPr>
          <p:nvPr/>
        </p:nvSpPr>
        <p:spPr>
          <a:xfrm>
            <a:off x="3464565" y="899466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Enterprise Model</a:t>
            </a:r>
          </a:p>
          <a:p>
            <a:endParaRPr lang="en-US" dirty="0"/>
          </a:p>
        </p:txBody>
      </p:sp>
      <p:sp>
        <p:nvSpPr>
          <p:cNvPr id="50" name="object 16">
            <a:extLst>
              <a:ext uri="{FF2B5EF4-FFF2-40B4-BE49-F238E27FC236}">
                <a16:creationId xmlns:a16="http://schemas.microsoft.com/office/drawing/2014/main" id="{495B9BC3-F084-4076-B5D1-ACE0601F6B81}"/>
              </a:ext>
            </a:extLst>
          </p:cNvPr>
          <p:cNvSpPr txBox="1">
            <a:spLocks/>
          </p:cNvSpPr>
          <p:nvPr/>
        </p:nvSpPr>
        <p:spPr>
          <a:xfrm>
            <a:off x="12937673" y="9694862"/>
            <a:ext cx="1476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Digital Trust &amp; Security</a:t>
            </a:r>
          </a:p>
        </p:txBody>
      </p:sp>
      <p:sp>
        <p:nvSpPr>
          <p:cNvPr id="51" name="object 15">
            <a:extLst>
              <a:ext uri="{FF2B5EF4-FFF2-40B4-BE49-F238E27FC236}">
                <a16:creationId xmlns:a16="http://schemas.microsoft.com/office/drawing/2014/main" id="{F1AC9BD2-A9F2-48DE-A4D6-D48D44E25251}"/>
              </a:ext>
            </a:extLst>
          </p:cNvPr>
          <p:cNvSpPr txBox="1">
            <a:spLocks/>
          </p:cNvSpPr>
          <p:nvPr/>
        </p:nvSpPr>
        <p:spPr>
          <a:xfrm>
            <a:off x="12937673" y="8994663"/>
            <a:ext cx="1476000" cy="6569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678" tIns="0" rIns="79678" bIns="0" numCol="1" spcCol="0" rtlCol="0" fromWordArt="0" anchor="ctr" anchorCtr="0" forceAA="0" compatLnSpc="1">
            <a:prstTxWarp prst="textNoShape">
              <a:avLst/>
            </a:prstTxWarp>
            <a:noAutofit/>
          </a:bodyPr>
          <a:lstStyle>
            <a:defPPr>
              <a:defRPr lang="pt-PT"/>
            </a:defPPr>
            <a:lvl1pPr algn="ctr">
              <a:lnSpc>
                <a:spcPct val="80000"/>
              </a:lnSpc>
              <a:defRPr sz="840">
                <a:solidFill>
                  <a:schemeClr val="tx1"/>
                </a:solidFill>
                <a:latin typeface="Ubuntu" panose="020B0504030602030204" pitchFamily="34" charset="0"/>
                <a:ea typeface="Verdana" panose="020B0604030504040204" pitchFamily="34" charset="0"/>
                <a:cs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defRPr/>
            </a:pPr>
            <a:r>
              <a:rPr lang="en-US" sz="1600" b="1" kern="1200" dirty="0">
                <a:solidFill>
                  <a:prstClr val="black"/>
                </a:solidFill>
                <a:latin typeface="Ubuntu"/>
              </a:rPr>
              <a:t>Cloud Transform.</a:t>
            </a:r>
            <a:br>
              <a:rPr lang="en-US" sz="1600" b="1" kern="1200" dirty="0">
                <a:solidFill>
                  <a:prstClr val="black"/>
                </a:solidFill>
                <a:latin typeface="Ubuntu"/>
              </a:rPr>
            </a:br>
            <a:r>
              <a:rPr lang="en-US" sz="1600" b="1" kern="1200" dirty="0">
                <a:solidFill>
                  <a:prstClr val="black"/>
                </a:solidFill>
                <a:latin typeface="Ubuntu"/>
              </a:rPr>
              <a:t> </a:t>
            </a:r>
          </a:p>
        </p:txBody>
      </p:sp>
      <p:sp>
        <p:nvSpPr>
          <p:cNvPr id="52" name="object 16">
            <a:extLst>
              <a:ext uri="{FF2B5EF4-FFF2-40B4-BE49-F238E27FC236}">
                <a16:creationId xmlns:a16="http://schemas.microsoft.com/office/drawing/2014/main" id="{014A86F3-1390-49C9-907F-752A7CE4D206}"/>
              </a:ext>
            </a:extLst>
          </p:cNvPr>
          <p:cNvSpPr txBox="1">
            <a:spLocks/>
          </p:cNvSpPr>
          <p:nvPr/>
        </p:nvSpPr>
        <p:spPr>
          <a:xfrm>
            <a:off x="14467673" y="9694862"/>
            <a:ext cx="1476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Digital Workplace</a:t>
            </a:r>
          </a:p>
        </p:txBody>
      </p:sp>
      <p:sp>
        <p:nvSpPr>
          <p:cNvPr id="54" name="Rectangle 53">
            <a:extLst>
              <a:ext uri="{FF2B5EF4-FFF2-40B4-BE49-F238E27FC236}">
                <a16:creationId xmlns:a16="http://schemas.microsoft.com/office/drawing/2014/main" id="{B694B61D-4F93-408E-A3B6-54F3B3D1C7AE}"/>
              </a:ext>
            </a:extLst>
          </p:cNvPr>
          <p:cNvSpPr/>
          <p:nvPr/>
        </p:nvSpPr>
        <p:spPr>
          <a:xfrm>
            <a:off x="17674227" y="6029674"/>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pPr>
            <a:r>
              <a:rPr lang="en-US" sz="1800" b="1" kern="1200" dirty="0">
                <a:solidFill>
                  <a:srgbClr val="FFFFFF"/>
                </a:solidFill>
                <a:latin typeface="Ubuntu"/>
                <a:ea typeface="Verdana" panose="020B0604030504040204" pitchFamily="34" charset="0"/>
              </a:rPr>
              <a:t>Intelligent Industry Data &amp; Analytics</a:t>
            </a:r>
          </a:p>
        </p:txBody>
      </p:sp>
      <p:sp>
        <p:nvSpPr>
          <p:cNvPr id="55" name="object 15">
            <a:extLst>
              <a:ext uri="{FF2B5EF4-FFF2-40B4-BE49-F238E27FC236}">
                <a16:creationId xmlns:a16="http://schemas.microsoft.com/office/drawing/2014/main" id="{37E1C8CF-EDF6-452F-9CF4-108E07FB2ADE}"/>
              </a:ext>
            </a:extLst>
          </p:cNvPr>
          <p:cNvSpPr txBox="1"/>
          <p:nvPr/>
        </p:nvSpPr>
        <p:spPr>
          <a:xfrm>
            <a:off x="19978227" y="6729874"/>
            <a:ext cx="2232000" cy="640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Innovative &amp; Industrial Tech &amp; Platforms</a:t>
            </a:r>
          </a:p>
          <a:p>
            <a:endParaRPr lang="en-US" dirty="0"/>
          </a:p>
        </p:txBody>
      </p:sp>
      <p:sp>
        <p:nvSpPr>
          <p:cNvPr id="56" name="object 15">
            <a:extLst>
              <a:ext uri="{FF2B5EF4-FFF2-40B4-BE49-F238E27FC236}">
                <a16:creationId xmlns:a16="http://schemas.microsoft.com/office/drawing/2014/main" id="{6760DD32-551E-4C15-B6A5-A1DFCA15CF6C}"/>
              </a:ext>
            </a:extLst>
          </p:cNvPr>
          <p:cNvSpPr txBox="1"/>
          <p:nvPr/>
        </p:nvSpPr>
        <p:spPr>
          <a:xfrm>
            <a:off x="17674227" y="6729874"/>
            <a:ext cx="2232000" cy="640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 AI &amp; Analytics Services” for Intelligent </a:t>
            </a:r>
            <a:r>
              <a:rPr lang="en-US" dirty="0" err="1"/>
              <a:t>Industy</a:t>
            </a:r>
            <a:endParaRPr lang="en-US" dirty="0"/>
          </a:p>
        </p:txBody>
      </p:sp>
      <p:sp>
        <p:nvSpPr>
          <p:cNvPr id="57" name="object 15">
            <a:extLst>
              <a:ext uri="{FF2B5EF4-FFF2-40B4-BE49-F238E27FC236}">
                <a16:creationId xmlns:a16="http://schemas.microsoft.com/office/drawing/2014/main" id="{AF1CB0B6-4D9E-407C-9AC3-D27DD6E3D216}"/>
              </a:ext>
            </a:extLst>
          </p:cNvPr>
          <p:cNvSpPr txBox="1"/>
          <p:nvPr/>
        </p:nvSpPr>
        <p:spPr>
          <a:xfrm>
            <a:off x="12937673" y="6729876"/>
            <a:ext cx="2232000" cy="66396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Supply Chain Transformation</a:t>
            </a:r>
          </a:p>
          <a:p>
            <a:endParaRPr lang="en-US" dirty="0"/>
          </a:p>
        </p:txBody>
      </p:sp>
      <p:sp>
        <p:nvSpPr>
          <p:cNvPr id="58" name="object 15">
            <a:extLst>
              <a:ext uri="{FF2B5EF4-FFF2-40B4-BE49-F238E27FC236}">
                <a16:creationId xmlns:a16="http://schemas.microsoft.com/office/drawing/2014/main" id="{29335206-6F7A-4CDB-9077-CFDA44CC99B2}"/>
              </a:ext>
            </a:extLst>
          </p:cNvPr>
          <p:cNvSpPr txBox="1"/>
          <p:nvPr/>
        </p:nvSpPr>
        <p:spPr>
          <a:xfrm>
            <a:off x="8201119" y="6729874"/>
            <a:ext cx="2232000" cy="640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Connected Products &amp; Services</a:t>
            </a:r>
            <a:br>
              <a:rPr lang="en-US" dirty="0"/>
            </a:br>
            <a:endParaRPr lang="en-US" dirty="0"/>
          </a:p>
        </p:txBody>
      </p:sp>
      <p:sp>
        <p:nvSpPr>
          <p:cNvPr id="59" name="object 15">
            <a:extLst>
              <a:ext uri="{FF2B5EF4-FFF2-40B4-BE49-F238E27FC236}">
                <a16:creationId xmlns:a16="http://schemas.microsoft.com/office/drawing/2014/main" id="{7B88DC5F-958B-4197-8F9D-B8247D90CA3B}"/>
              </a:ext>
            </a:extLst>
          </p:cNvPr>
          <p:cNvSpPr txBox="1">
            <a:spLocks/>
          </p:cNvSpPr>
          <p:nvPr/>
        </p:nvSpPr>
        <p:spPr>
          <a:xfrm>
            <a:off x="17674227" y="969486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 Driven Finance Risk &amp; Compliance </a:t>
            </a:r>
          </a:p>
        </p:txBody>
      </p:sp>
      <p:sp>
        <p:nvSpPr>
          <p:cNvPr id="60" name="object 15">
            <a:extLst>
              <a:ext uri="{FF2B5EF4-FFF2-40B4-BE49-F238E27FC236}">
                <a16:creationId xmlns:a16="http://schemas.microsoft.com/office/drawing/2014/main" id="{9585FB67-EA0E-44E1-82FB-D8C1AF6516C7}"/>
              </a:ext>
            </a:extLst>
          </p:cNvPr>
          <p:cNvSpPr txBox="1">
            <a:spLocks/>
          </p:cNvSpPr>
          <p:nvPr/>
        </p:nvSpPr>
        <p:spPr>
          <a:xfrm>
            <a:off x="19978227" y="901079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Intelligent </a:t>
            </a:r>
            <a:br>
              <a:rPr lang="en-US" dirty="0"/>
            </a:br>
            <a:r>
              <a:rPr lang="en-US" dirty="0"/>
              <a:t>Process &amp; Performance</a:t>
            </a:r>
          </a:p>
        </p:txBody>
      </p:sp>
      <p:sp>
        <p:nvSpPr>
          <p:cNvPr id="61" name="Rectangle 60">
            <a:extLst>
              <a:ext uri="{FF2B5EF4-FFF2-40B4-BE49-F238E27FC236}">
                <a16:creationId xmlns:a16="http://schemas.microsoft.com/office/drawing/2014/main" id="{202F4B10-2C63-4A72-B323-4550C3C41C77}"/>
              </a:ext>
            </a:extLst>
          </p:cNvPr>
          <p:cNvSpPr/>
          <p:nvPr/>
        </p:nvSpPr>
        <p:spPr>
          <a:xfrm>
            <a:off x="809626" y="3705486"/>
            <a:ext cx="21601158"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8360000" bIns="144000" rtlCol="0" anchor="ctr">
            <a:noAutofit/>
          </a:bodyPr>
          <a:lstStyle/>
          <a:p>
            <a:pPr defTabSz="1828800" hangingPunct="1">
              <a:defRPr/>
            </a:pPr>
            <a:br>
              <a:rPr lang="en-US" sz="2100" b="1" kern="1200" dirty="0">
                <a:solidFill>
                  <a:srgbClr val="FFFFFF"/>
                </a:solidFill>
                <a:latin typeface="Ubuntu"/>
                <a:ea typeface="Verdana" panose="020B0604030504040204" pitchFamily="34" charset="0"/>
              </a:rPr>
            </a:br>
            <a:r>
              <a:rPr lang="en-US" sz="2100" b="1" kern="1200" dirty="0">
                <a:solidFill>
                  <a:srgbClr val="FFFFFF"/>
                </a:solidFill>
                <a:latin typeface="Ubuntu"/>
                <a:ea typeface="Verdana" panose="020B0604030504040204" pitchFamily="34" charset="0"/>
              </a:rPr>
              <a:t>CUSTOMER FIRST</a:t>
            </a:r>
            <a:br>
              <a:rPr lang="en-US" sz="4000" kern="1200" dirty="0">
                <a:solidFill>
                  <a:srgbClr val="FFFFFF"/>
                </a:solidFill>
                <a:latin typeface="Ubuntu"/>
                <a:ea typeface="Verdana" panose="020B0604030504040204" pitchFamily="34" charset="0"/>
              </a:rPr>
            </a:br>
            <a:endParaRPr lang="en-US" sz="3200" b="1" kern="1200" dirty="0">
              <a:solidFill>
                <a:srgbClr val="FFFFFF"/>
              </a:solidFill>
              <a:latin typeface="Ubuntu"/>
              <a:ea typeface="Verdana" panose="020B0604030504040204" pitchFamily="34" charset="0"/>
            </a:endParaRPr>
          </a:p>
        </p:txBody>
      </p:sp>
      <p:sp>
        <p:nvSpPr>
          <p:cNvPr id="62" name="Rectangle 61">
            <a:extLst>
              <a:ext uri="{FF2B5EF4-FFF2-40B4-BE49-F238E27FC236}">
                <a16:creationId xmlns:a16="http://schemas.microsoft.com/office/drawing/2014/main" id="{C0D0A4C4-CF63-4801-9DE8-8A7F3B29F329}"/>
              </a:ext>
            </a:extLst>
          </p:cNvPr>
          <p:cNvSpPr/>
          <p:nvPr/>
        </p:nvSpPr>
        <p:spPr>
          <a:xfrm>
            <a:off x="17674227" y="3764886"/>
            <a:ext cx="4536000" cy="640800"/>
          </a:xfrm>
          <a:prstGeom prst="rect">
            <a:avLst/>
          </a:prstGeom>
          <a:solidFill>
            <a:srgbClr val="12ABDB"/>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de-DE" sz="1800" b="1" kern="1200" dirty="0">
                <a:solidFill>
                  <a:srgbClr val="FFFFFF"/>
                </a:solidFill>
                <a:latin typeface="Ubuntu"/>
                <a:ea typeface="Verdana" panose="020B0604030504040204" pitchFamily="34" charset="0"/>
                <a:sym typeface="Verdana"/>
              </a:rPr>
              <a:t> Data &amp; Analytics</a:t>
            </a:r>
          </a:p>
          <a:p>
            <a:pPr algn="ctr" defTabSz="1828800" hangingPunct="1">
              <a:defRPr/>
            </a:pPr>
            <a:endParaRPr lang="de-DE" sz="1800" i="1" kern="1200" dirty="0">
              <a:solidFill>
                <a:srgbClr val="FFFFFF"/>
              </a:solidFill>
              <a:latin typeface="Ubuntu"/>
              <a:ea typeface="Verdana" panose="020B0604030504040204" pitchFamily="34" charset="0"/>
            </a:endParaRPr>
          </a:p>
        </p:txBody>
      </p:sp>
      <p:sp>
        <p:nvSpPr>
          <p:cNvPr id="63" name="object 16">
            <a:extLst>
              <a:ext uri="{FF2B5EF4-FFF2-40B4-BE49-F238E27FC236}">
                <a16:creationId xmlns:a16="http://schemas.microsoft.com/office/drawing/2014/main" id="{F2FC907B-10EF-4B13-811C-3C3B947040AB}"/>
              </a:ext>
            </a:extLst>
          </p:cNvPr>
          <p:cNvSpPr txBox="1"/>
          <p:nvPr/>
        </p:nvSpPr>
        <p:spPr>
          <a:xfrm>
            <a:off x="3464769"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Design</a:t>
            </a:r>
            <a:endParaRPr lang="en-US" dirty="0"/>
          </a:p>
        </p:txBody>
      </p:sp>
      <p:sp>
        <p:nvSpPr>
          <p:cNvPr id="64" name="object 15">
            <a:extLst>
              <a:ext uri="{FF2B5EF4-FFF2-40B4-BE49-F238E27FC236}">
                <a16:creationId xmlns:a16="http://schemas.microsoft.com/office/drawing/2014/main" id="{1296FB1F-5812-4056-8F11-EBEAA3AE899E}"/>
              </a:ext>
            </a:extLst>
          </p:cNvPr>
          <p:cNvSpPr txBox="1"/>
          <p:nvPr/>
        </p:nvSpPr>
        <p:spPr>
          <a:xfrm>
            <a:off x="12937673"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Customer Strategy &amp; Performance</a:t>
            </a:r>
          </a:p>
        </p:txBody>
      </p:sp>
      <p:sp>
        <p:nvSpPr>
          <p:cNvPr id="65" name="object 15">
            <a:extLst>
              <a:ext uri="{FF2B5EF4-FFF2-40B4-BE49-F238E27FC236}">
                <a16:creationId xmlns:a16="http://schemas.microsoft.com/office/drawing/2014/main" id="{41F07DD1-5456-4F30-91B8-FBB3F6B4F466}"/>
              </a:ext>
            </a:extLst>
          </p:cNvPr>
          <p:cNvSpPr txBox="1"/>
          <p:nvPr/>
        </p:nvSpPr>
        <p:spPr>
          <a:xfrm>
            <a:off x="5768565"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a:defRPr lang="en-US"/>
            </a:defPPr>
            <a:lvl1pPr algn="ctr">
              <a:defRPr sz="1600">
                <a:solidFill>
                  <a:schemeClr val="lt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a:lnSpc>
                <a:spcPct val="80000"/>
              </a:lnSpc>
              <a:defRPr/>
            </a:pPr>
            <a:r>
              <a:rPr lang="en-US" b="1" dirty="0">
                <a:solidFill>
                  <a:prstClr val="black"/>
                </a:solidFill>
                <a:latin typeface="Ubuntu"/>
                <a:ea typeface="Verdana" panose="020B0604030504040204" pitchFamily="34" charset="0"/>
                <a:cs typeface="Helvetica"/>
                <a:sym typeface="Verdana"/>
              </a:rPr>
              <a:t>Strategy</a:t>
            </a:r>
            <a:endParaRPr lang="en-US" kern="1200" dirty="0">
              <a:solidFill>
                <a:prstClr val="black"/>
              </a:solidFill>
              <a:highlight>
                <a:srgbClr val="F2F2F2"/>
              </a:highlight>
              <a:latin typeface="Ubuntu"/>
              <a:ea typeface="Verdana" panose="020B0604030504040204" pitchFamily="34" charset="0"/>
              <a:sym typeface="Verdana"/>
            </a:endParaRPr>
          </a:p>
        </p:txBody>
      </p:sp>
      <p:sp>
        <p:nvSpPr>
          <p:cNvPr id="66" name="object 15">
            <a:extLst>
              <a:ext uri="{FF2B5EF4-FFF2-40B4-BE49-F238E27FC236}">
                <a16:creationId xmlns:a16="http://schemas.microsoft.com/office/drawing/2014/main" id="{56F8AFB5-55BB-4B41-A88A-48EA3C7DF34A}"/>
              </a:ext>
            </a:extLst>
          </p:cNvPr>
          <p:cNvSpPr txBox="1"/>
          <p:nvPr/>
        </p:nvSpPr>
        <p:spPr>
          <a:xfrm>
            <a:off x="8201119" y="4465086"/>
            <a:ext cx="2232000" cy="64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a:defRPr lang="pt-PT"/>
            </a:defPPr>
            <a:lvl1pPr algn="ctr">
              <a:defRPr sz="1000">
                <a:solidFill>
                  <a:schemeClr val="tx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lnSpc>
                <a:spcPct val="80000"/>
              </a:lnSpc>
              <a:defRPr/>
            </a:pPr>
            <a:r>
              <a:rPr lang="en-US" sz="1600" b="1" kern="1200">
                <a:solidFill>
                  <a:prstClr val="black"/>
                </a:solidFill>
                <a:latin typeface="Ubuntu"/>
                <a:ea typeface="Verdana" panose="020B0604030504040204" pitchFamily="34" charset="0"/>
                <a:sym typeface="Ubuntu Italic"/>
              </a:rPr>
              <a:t>Marketing</a:t>
            </a:r>
          </a:p>
        </p:txBody>
      </p:sp>
      <p:sp>
        <p:nvSpPr>
          <p:cNvPr id="67" name="object 16">
            <a:extLst>
              <a:ext uri="{FF2B5EF4-FFF2-40B4-BE49-F238E27FC236}">
                <a16:creationId xmlns:a16="http://schemas.microsoft.com/office/drawing/2014/main" id="{8BE43EE5-7543-4E81-8BEB-27367A24DBE9}"/>
              </a:ext>
            </a:extLst>
          </p:cNvPr>
          <p:cNvSpPr txBox="1"/>
          <p:nvPr/>
        </p:nvSpPr>
        <p:spPr>
          <a:xfrm>
            <a:off x="10505119"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Brand</a:t>
            </a:r>
          </a:p>
        </p:txBody>
      </p:sp>
      <p:sp>
        <p:nvSpPr>
          <p:cNvPr id="68" name="object 16">
            <a:extLst>
              <a:ext uri="{FF2B5EF4-FFF2-40B4-BE49-F238E27FC236}">
                <a16:creationId xmlns:a16="http://schemas.microsoft.com/office/drawing/2014/main" id="{E9F2937A-75D4-4676-88D4-09822363A1DB}"/>
              </a:ext>
            </a:extLst>
          </p:cNvPr>
          <p:cNvSpPr txBox="1"/>
          <p:nvPr/>
        </p:nvSpPr>
        <p:spPr>
          <a:xfrm>
            <a:off x="8201119" y="51652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Digital Content</a:t>
            </a:r>
          </a:p>
        </p:txBody>
      </p:sp>
      <p:sp>
        <p:nvSpPr>
          <p:cNvPr id="69" name="object 15">
            <a:extLst>
              <a:ext uri="{FF2B5EF4-FFF2-40B4-BE49-F238E27FC236}">
                <a16:creationId xmlns:a16="http://schemas.microsoft.com/office/drawing/2014/main" id="{D4BF132D-2FDF-45DC-924B-1A689DA9E6F5}"/>
              </a:ext>
            </a:extLst>
          </p:cNvPr>
          <p:cNvSpPr txBox="1"/>
          <p:nvPr/>
        </p:nvSpPr>
        <p:spPr>
          <a:xfrm>
            <a:off x="15241673"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Services </a:t>
            </a:r>
            <a:r>
              <a:rPr lang="en-US" dirty="0" err="1"/>
              <a:t>Transformatio</a:t>
            </a:r>
            <a:endParaRPr lang="en-US" dirty="0"/>
          </a:p>
        </p:txBody>
      </p:sp>
      <p:sp>
        <p:nvSpPr>
          <p:cNvPr id="70" name="object 16">
            <a:extLst>
              <a:ext uri="{FF2B5EF4-FFF2-40B4-BE49-F238E27FC236}">
                <a16:creationId xmlns:a16="http://schemas.microsoft.com/office/drawing/2014/main" id="{6697A8E4-7C86-402C-9DFD-41C2DD90573D}"/>
              </a:ext>
            </a:extLst>
          </p:cNvPr>
          <p:cNvSpPr txBox="1"/>
          <p:nvPr/>
        </p:nvSpPr>
        <p:spPr>
          <a:xfrm>
            <a:off x="15241673" y="51652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a:defRPr lang="en-US"/>
            </a:defPPr>
            <a:lvl1pPr algn="ctr">
              <a:defRPr sz="1600">
                <a:solidFill>
                  <a:schemeClr val="lt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lnSpc>
                <a:spcPct val="80000"/>
              </a:lnSpc>
              <a:defRPr/>
            </a:pPr>
            <a:r>
              <a:rPr lang="en-US" b="1" kern="1200">
                <a:solidFill>
                  <a:prstClr val="black"/>
                </a:solidFill>
                <a:latin typeface="Ubuntu"/>
                <a:ea typeface="Verdana" panose="020B0604030504040204" pitchFamily="34" charset="0"/>
              </a:rPr>
              <a:t>Sales</a:t>
            </a:r>
            <a:br>
              <a:rPr lang="en-US" b="1" kern="1200">
                <a:solidFill>
                  <a:prstClr val="black"/>
                </a:solidFill>
                <a:latin typeface="Ubuntu"/>
                <a:ea typeface="Verdana" panose="020B0604030504040204" pitchFamily="34" charset="0"/>
              </a:rPr>
            </a:br>
            <a:r>
              <a:rPr lang="en-US" b="1" kern="1200">
                <a:solidFill>
                  <a:prstClr val="black"/>
                </a:solidFill>
                <a:latin typeface="Ubuntu"/>
                <a:ea typeface="Verdana" panose="020B0604030504040204" pitchFamily="34" charset="0"/>
              </a:rPr>
              <a:t>Transformation</a:t>
            </a:r>
          </a:p>
        </p:txBody>
      </p:sp>
      <p:sp>
        <p:nvSpPr>
          <p:cNvPr id="71" name="Rectangle 70">
            <a:extLst>
              <a:ext uri="{FF2B5EF4-FFF2-40B4-BE49-F238E27FC236}">
                <a16:creationId xmlns:a16="http://schemas.microsoft.com/office/drawing/2014/main" id="{5FC01607-6B3B-4A99-A947-A7686CE19D2F}"/>
              </a:ext>
            </a:extLst>
          </p:cNvPr>
          <p:cNvSpPr/>
          <p:nvPr/>
        </p:nvSpPr>
        <p:spPr>
          <a:xfrm>
            <a:off x="12937673" y="3764886"/>
            <a:ext cx="4536000" cy="640800"/>
          </a:xfrm>
          <a:prstGeom prst="rect">
            <a:avLst/>
          </a:prstGeom>
          <a:solidFill>
            <a:srgbClr val="12ABDB"/>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pPr>
            <a:r>
              <a:rPr lang="en-US" sz="1800" b="1" kern="1200" dirty="0">
                <a:solidFill>
                  <a:srgbClr val="FFFFFF"/>
                </a:solidFill>
                <a:latin typeface="Ubuntu"/>
                <a:ea typeface="Verdana" panose="020B0604030504040204" pitchFamily="34" charset="0"/>
              </a:rPr>
              <a:t>Customer Transformation</a:t>
            </a:r>
          </a:p>
          <a:p>
            <a:pPr algn="ctr" defTabSz="1828800" hangingPunct="1">
              <a:lnSpc>
                <a:spcPct val="80000"/>
              </a:lnSpc>
              <a:spcBef>
                <a:spcPts val="400"/>
              </a:spcBef>
            </a:pPr>
            <a:endParaRPr lang="en-US" sz="1800" b="1" kern="1200" dirty="0">
              <a:solidFill>
                <a:srgbClr val="FFFFFF"/>
              </a:solidFill>
              <a:latin typeface="Ubuntu"/>
              <a:ea typeface="Verdana" panose="020B0604030504040204" pitchFamily="34" charset="0"/>
            </a:endParaRPr>
          </a:p>
        </p:txBody>
      </p:sp>
      <p:sp>
        <p:nvSpPr>
          <p:cNvPr id="72" name="Rectangle 71">
            <a:extLst>
              <a:ext uri="{FF2B5EF4-FFF2-40B4-BE49-F238E27FC236}">
                <a16:creationId xmlns:a16="http://schemas.microsoft.com/office/drawing/2014/main" id="{D5827420-68CA-4C1F-92B7-E646D0DDE15A}"/>
              </a:ext>
            </a:extLst>
          </p:cNvPr>
          <p:cNvSpPr/>
          <p:nvPr/>
        </p:nvSpPr>
        <p:spPr>
          <a:xfrm>
            <a:off x="8201119" y="3764886"/>
            <a:ext cx="4536000" cy="640800"/>
          </a:xfrm>
          <a:prstGeom prst="rect">
            <a:avLst/>
          </a:prstGeom>
          <a:solidFill>
            <a:srgbClr val="12ABDB"/>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dirty="0">
                <a:solidFill>
                  <a:srgbClr val="FFFFFF"/>
                </a:solidFill>
                <a:latin typeface="Ubuntu"/>
                <a:ea typeface="Verdana" panose="020B0604030504040204" pitchFamily="34" charset="0"/>
              </a:rPr>
              <a:t>Brand &amp; Content</a:t>
            </a:r>
          </a:p>
          <a:p>
            <a:pPr algn="ctr" defTabSz="1828800" hangingPunct="1">
              <a:lnSpc>
                <a:spcPct val="80000"/>
              </a:lnSpc>
              <a:spcBef>
                <a:spcPts val="400"/>
              </a:spcBef>
              <a:defRPr/>
            </a:pPr>
            <a:endParaRPr lang="en-US" sz="1800" kern="1200" dirty="0">
              <a:solidFill>
                <a:srgbClr val="FFFFFF"/>
              </a:solidFill>
              <a:latin typeface="Ubuntu"/>
              <a:ea typeface="Verdana" panose="020B0604030504040204" pitchFamily="34" charset="0"/>
            </a:endParaRPr>
          </a:p>
        </p:txBody>
      </p:sp>
      <p:sp>
        <p:nvSpPr>
          <p:cNvPr id="73" name="Rectangle 72">
            <a:extLst>
              <a:ext uri="{FF2B5EF4-FFF2-40B4-BE49-F238E27FC236}">
                <a16:creationId xmlns:a16="http://schemas.microsoft.com/office/drawing/2014/main" id="{CE6191B8-2B44-4453-B3E6-94751C67510F}"/>
              </a:ext>
            </a:extLst>
          </p:cNvPr>
          <p:cNvSpPr/>
          <p:nvPr/>
        </p:nvSpPr>
        <p:spPr>
          <a:xfrm>
            <a:off x="3464565" y="3764886"/>
            <a:ext cx="4536000" cy="640800"/>
          </a:xfrm>
          <a:prstGeom prst="rect">
            <a:avLst/>
          </a:prstGeom>
          <a:solidFill>
            <a:schemeClr val="accent2"/>
          </a:solidFill>
          <a:ln w="1016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algn="ctr" defTabSz="1828800" hangingPunct="1">
              <a:lnSpc>
                <a:spcPct val="80000"/>
              </a:lnSpc>
              <a:spcBef>
                <a:spcPts val="400"/>
              </a:spcBef>
              <a:defRPr/>
            </a:pPr>
            <a:r>
              <a:rPr lang="en-US" sz="1800" b="1" kern="1200" dirty="0">
                <a:solidFill>
                  <a:srgbClr val="FFFFFF"/>
                </a:solidFill>
                <a:latin typeface="Ubuntu"/>
                <a:ea typeface="Verdana" panose="020B0604030504040204" pitchFamily="34" charset="0"/>
              </a:rPr>
              <a:t>Innovation, Strategy &amp; Design</a:t>
            </a:r>
            <a:endParaRPr lang="en-US" sz="1800" kern="1200" baseline="30000" dirty="0">
              <a:solidFill>
                <a:srgbClr val="FFFFFF"/>
              </a:solidFill>
              <a:latin typeface="Ubuntu"/>
              <a:ea typeface="Verdana" panose="020B0604030504040204" pitchFamily="34" charset="0"/>
            </a:endParaRPr>
          </a:p>
          <a:p>
            <a:pPr algn="ctr" defTabSz="1828800" hangingPunct="1">
              <a:lnSpc>
                <a:spcPct val="80000"/>
              </a:lnSpc>
              <a:spcBef>
                <a:spcPts val="400"/>
              </a:spcBef>
              <a:defRPr/>
            </a:pPr>
            <a:endParaRPr lang="en-US" sz="1800" kern="1200" dirty="0">
              <a:solidFill>
                <a:srgbClr val="FFFFFF"/>
              </a:solidFill>
              <a:latin typeface="Ubuntu"/>
              <a:ea typeface="Verdana" panose="020B0604030504040204" pitchFamily="34" charset="0"/>
            </a:endParaRPr>
          </a:p>
        </p:txBody>
      </p:sp>
      <p:sp>
        <p:nvSpPr>
          <p:cNvPr id="74" name="object 16">
            <a:extLst>
              <a:ext uri="{FF2B5EF4-FFF2-40B4-BE49-F238E27FC236}">
                <a16:creationId xmlns:a16="http://schemas.microsoft.com/office/drawing/2014/main" id="{D01AA1F4-2A29-4B10-A46B-CB025D4413D1}"/>
              </a:ext>
            </a:extLst>
          </p:cNvPr>
          <p:cNvSpPr txBox="1"/>
          <p:nvPr/>
        </p:nvSpPr>
        <p:spPr>
          <a:xfrm>
            <a:off x="12937673" y="51652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ym typeface="Verdana"/>
              </a:rPr>
              <a:t>Commerce </a:t>
            </a:r>
          </a:p>
          <a:p>
            <a:r>
              <a:rPr lang="en-US" dirty="0">
                <a:sym typeface="Verdana"/>
              </a:rPr>
              <a:t>Transformation</a:t>
            </a:r>
          </a:p>
        </p:txBody>
      </p:sp>
      <p:grpSp>
        <p:nvGrpSpPr>
          <p:cNvPr id="75" name="Group 74">
            <a:extLst>
              <a:ext uri="{FF2B5EF4-FFF2-40B4-BE49-F238E27FC236}">
                <a16:creationId xmlns:a16="http://schemas.microsoft.com/office/drawing/2014/main" id="{ACE4BFD7-594E-474F-9B08-80906CC43478}"/>
              </a:ext>
            </a:extLst>
          </p:cNvPr>
          <p:cNvGrpSpPr/>
          <p:nvPr/>
        </p:nvGrpSpPr>
        <p:grpSpPr>
          <a:xfrm>
            <a:off x="3873369" y="6119670"/>
            <a:ext cx="4536000" cy="1861208"/>
            <a:chOff x="1413597" y="3502923"/>
            <a:chExt cx="2520000" cy="1154185"/>
          </a:xfrm>
        </p:grpSpPr>
        <p:sp>
          <p:nvSpPr>
            <p:cNvPr id="76" name="Rectangle 75">
              <a:extLst>
                <a:ext uri="{FF2B5EF4-FFF2-40B4-BE49-F238E27FC236}">
                  <a16:creationId xmlns:a16="http://schemas.microsoft.com/office/drawing/2014/main" id="{54B30B18-61DD-4521-9705-3D974CBE8CF3}"/>
                </a:ext>
              </a:extLst>
            </p:cNvPr>
            <p:cNvSpPr/>
            <p:nvPr/>
          </p:nvSpPr>
          <p:spPr>
            <a:xfrm>
              <a:off x="1413597" y="3502923"/>
              <a:ext cx="2520000" cy="244800"/>
            </a:xfrm>
            <a:prstGeom prst="rect">
              <a:avLst/>
            </a:prstGeom>
            <a:noFill/>
            <a:ln w="12673" cap="flat" cmpd="sng" algn="ctr">
              <a:noFill/>
              <a:prstDash val="solid"/>
              <a:miter lim="800000"/>
            </a:ln>
            <a:effectLst/>
          </p:spPr>
          <p:txBody>
            <a:bodyPr rot="0" spcFirstLastPara="0" vertOverflow="overflow" horzOverflow="overflow" vert="horz" wrap="square" lIns="143700" tIns="143700" rIns="143700" bIns="143700" numCol="1" spcCol="0" rtlCol="0" fromWordArt="0" anchor="ctr" anchorCtr="0" forceAA="0" compatLnSpc="1">
              <a:prstTxWarp prst="textNoShape">
                <a:avLst/>
              </a:prstTxWarp>
              <a:noAutofit/>
            </a:bodyPr>
            <a:lstStyle/>
            <a:p>
              <a:pPr defTabSz="1828800" hangingPunct="1">
                <a:defRPr/>
              </a:pPr>
              <a:r>
                <a:rPr lang="en-US" sz="1800" b="1" i="1" dirty="0">
                  <a:solidFill>
                    <a:srgbClr val="FFFFFF"/>
                  </a:solidFill>
                  <a:latin typeface="Ubuntu"/>
                  <a:ea typeface="Verdana" panose="020B0604030504040204" pitchFamily="34" charset="0"/>
                </a:rPr>
                <a:t>Discrete Manufacturing</a:t>
              </a:r>
              <a:endParaRPr lang="en-US" sz="1800" i="1" baseline="30000" dirty="0">
                <a:solidFill>
                  <a:srgbClr val="FFFFFF"/>
                </a:solidFill>
                <a:latin typeface="Ubuntu"/>
                <a:ea typeface="Verdana" panose="020B0604030504040204" pitchFamily="34" charset="0"/>
              </a:endParaRPr>
            </a:p>
          </p:txBody>
        </p:sp>
        <p:sp>
          <p:nvSpPr>
            <p:cNvPr id="77" name="Rectangle 76">
              <a:extLst>
                <a:ext uri="{FF2B5EF4-FFF2-40B4-BE49-F238E27FC236}">
                  <a16:creationId xmlns:a16="http://schemas.microsoft.com/office/drawing/2014/main" id="{BE54677B-B7E1-41F7-9BF4-EF2AED0A9E32}"/>
                </a:ext>
              </a:extLst>
            </p:cNvPr>
            <p:cNvSpPr/>
            <p:nvPr/>
          </p:nvSpPr>
          <p:spPr>
            <a:xfrm>
              <a:off x="1413597" y="3806051"/>
              <a:ext cx="2520000" cy="244800"/>
            </a:xfrm>
            <a:prstGeom prst="rect">
              <a:avLst/>
            </a:prstGeom>
            <a:noFill/>
            <a:ln w="12673" cap="flat" cmpd="sng" algn="ctr">
              <a:noFill/>
              <a:prstDash val="solid"/>
              <a:miter lim="800000"/>
            </a:ln>
            <a:effectLst/>
          </p:spPr>
          <p:txBody>
            <a:bodyPr rot="0" spcFirstLastPara="0" vertOverflow="overflow" horzOverflow="overflow" vert="horz" wrap="square" lIns="143700" tIns="143700" rIns="143700" bIns="143700" numCol="1" spcCol="0" rtlCol="0" fromWordArt="0" anchor="ctr" anchorCtr="0" forceAA="0" compatLnSpc="1">
              <a:prstTxWarp prst="textNoShape">
                <a:avLst/>
              </a:prstTxWarp>
              <a:noAutofit/>
            </a:bodyPr>
            <a:lstStyle/>
            <a:p>
              <a:pPr defTabSz="1828800" hangingPunct="1">
                <a:defRPr/>
              </a:pPr>
              <a:r>
                <a:rPr lang="en-US" sz="1800" b="1" i="1" dirty="0">
                  <a:solidFill>
                    <a:srgbClr val="FFFFFF"/>
                  </a:solidFill>
                  <a:latin typeface="Ubuntu"/>
                  <a:ea typeface="Verdana" panose="020B0604030504040204" pitchFamily="34" charset="0"/>
                </a:rPr>
                <a:t>Process Manufacturing</a:t>
              </a:r>
              <a:endParaRPr lang="en-US" sz="1800" i="1" baseline="30000" dirty="0">
                <a:solidFill>
                  <a:srgbClr val="FFFFFF"/>
                </a:solidFill>
                <a:latin typeface="Ubuntu"/>
                <a:ea typeface="Verdana" panose="020B0604030504040204" pitchFamily="34" charset="0"/>
              </a:endParaRPr>
            </a:p>
          </p:txBody>
        </p:sp>
        <p:sp>
          <p:nvSpPr>
            <p:cNvPr id="78" name="Rectangle 77">
              <a:extLst>
                <a:ext uri="{FF2B5EF4-FFF2-40B4-BE49-F238E27FC236}">
                  <a16:creationId xmlns:a16="http://schemas.microsoft.com/office/drawing/2014/main" id="{3F54796D-10E5-4985-B357-AE961551514C}"/>
                </a:ext>
              </a:extLst>
            </p:cNvPr>
            <p:cNvSpPr/>
            <p:nvPr/>
          </p:nvSpPr>
          <p:spPr>
            <a:xfrm>
              <a:off x="1413597" y="4109179"/>
              <a:ext cx="2520000" cy="244800"/>
            </a:xfrm>
            <a:prstGeom prst="rect">
              <a:avLst/>
            </a:prstGeom>
            <a:noFill/>
            <a:ln w="12673" cap="flat" cmpd="sng" algn="ctr">
              <a:noFill/>
              <a:prstDash val="solid"/>
              <a:miter lim="800000"/>
            </a:ln>
            <a:effectLst/>
          </p:spPr>
          <p:txBody>
            <a:bodyPr rot="0" spcFirstLastPara="0" vertOverflow="overflow" horzOverflow="overflow" vert="horz" wrap="square" lIns="143700" tIns="143700" rIns="143700" bIns="143700" numCol="1" spcCol="0" rtlCol="0" fromWordArt="0" anchor="ctr" anchorCtr="0" forceAA="0" compatLnSpc="1">
              <a:prstTxWarp prst="textNoShape">
                <a:avLst/>
              </a:prstTxWarp>
              <a:noAutofit/>
            </a:bodyPr>
            <a:lstStyle/>
            <a:p>
              <a:pPr defTabSz="1828800" hangingPunct="1">
                <a:defRPr/>
              </a:pPr>
              <a:r>
                <a:rPr lang="en-US" sz="1800" b="1" i="1" dirty="0">
                  <a:solidFill>
                    <a:srgbClr val="FFFFFF"/>
                  </a:solidFill>
                  <a:latin typeface="Ubuntu"/>
                  <a:ea typeface="Verdana" panose="020B0604030504040204" pitchFamily="34" charset="0"/>
                </a:rPr>
                <a:t>Complex Infrastructure</a:t>
              </a:r>
              <a:endParaRPr lang="en-US" sz="1800" i="1" baseline="30000" dirty="0">
                <a:solidFill>
                  <a:srgbClr val="FFFFFF"/>
                </a:solidFill>
                <a:latin typeface="Ubuntu"/>
                <a:ea typeface="Verdana" panose="020B0604030504040204" pitchFamily="34" charset="0"/>
              </a:endParaRPr>
            </a:p>
          </p:txBody>
        </p:sp>
        <p:sp>
          <p:nvSpPr>
            <p:cNvPr id="79" name="Rectangle 78">
              <a:extLst>
                <a:ext uri="{FF2B5EF4-FFF2-40B4-BE49-F238E27FC236}">
                  <a16:creationId xmlns:a16="http://schemas.microsoft.com/office/drawing/2014/main" id="{BC793E25-2067-4970-B233-6982D2DFD9FC}"/>
                </a:ext>
              </a:extLst>
            </p:cNvPr>
            <p:cNvSpPr/>
            <p:nvPr/>
          </p:nvSpPr>
          <p:spPr>
            <a:xfrm>
              <a:off x="1413597" y="4412308"/>
              <a:ext cx="2520000" cy="244800"/>
            </a:xfrm>
            <a:prstGeom prst="rect">
              <a:avLst/>
            </a:prstGeom>
            <a:noFill/>
            <a:ln w="12673" cap="flat" cmpd="sng" algn="ctr">
              <a:noFill/>
              <a:prstDash val="solid"/>
              <a:miter lim="800000"/>
            </a:ln>
            <a:effectLst/>
          </p:spPr>
          <p:txBody>
            <a:bodyPr rot="0" spcFirstLastPara="0" vertOverflow="overflow" horzOverflow="overflow" vert="horz" wrap="square" lIns="143700" tIns="143700" rIns="143700" bIns="143700" numCol="1" spcCol="0" rtlCol="0" fromWordArt="0" anchor="ctr" anchorCtr="0" forceAA="0" compatLnSpc="1">
              <a:prstTxWarp prst="textNoShape">
                <a:avLst/>
              </a:prstTxWarp>
              <a:noAutofit/>
            </a:bodyPr>
            <a:lstStyle/>
            <a:p>
              <a:pPr defTabSz="1828800" hangingPunct="1">
                <a:defRPr/>
              </a:pPr>
              <a:r>
                <a:rPr lang="en-US" sz="1800" b="1" i="1" dirty="0">
                  <a:solidFill>
                    <a:srgbClr val="FFFFFF"/>
                  </a:solidFill>
                  <a:latin typeface="Ubuntu"/>
                  <a:ea typeface="Verdana" panose="020B0604030504040204" pitchFamily="34" charset="0"/>
                </a:rPr>
                <a:t>Services Sectors</a:t>
              </a:r>
              <a:endParaRPr lang="en-US" sz="1800" i="1" baseline="30000" dirty="0">
                <a:solidFill>
                  <a:srgbClr val="FFFFFF"/>
                </a:solidFill>
                <a:latin typeface="Ubuntu"/>
                <a:ea typeface="Verdana" panose="020B0604030504040204" pitchFamily="34" charset="0"/>
              </a:endParaRPr>
            </a:p>
          </p:txBody>
        </p:sp>
      </p:grpSp>
      <p:sp>
        <p:nvSpPr>
          <p:cNvPr id="106" name="object 16">
            <a:extLst>
              <a:ext uri="{FF2B5EF4-FFF2-40B4-BE49-F238E27FC236}">
                <a16:creationId xmlns:a16="http://schemas.microsoft.com/office/drawing/2014/main" id="{8346FC96-C9EF-42E9-AE31-86D773FE585E}"/>
              </a:ext>
            </a:extLst>
          </p:cNvPr>
          <p:cNvSpPr txBox="1"/>
          <p:nvPr/>
        </p:nvSpPr>
        <p:spPr>
          <a:xfrm>
            <a:off x="19978227"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Customer Platforms &amp; Services</a:t>
            </a:r>
          </a:p>
        </p:txBody>
      </p:sp>
      <p:sp>
        <p:nvSpPr>
          <p:cNvPr id="107" name="object 15">
            <a:extLst>
              <a:ext uri="{FF2B5EF4-FFF2-40B4-BE49-F238E27FC236}">
                <a16:creationId xmlns:a16="http://schemas.microsoft.com/office/drawing/2014/main" id="{A808EBC7-548B-4D1E-837C-0A9AB8D4CB92}"/>
              </a:ext>
            </a:extLst>
          </p:cNvPr>
          <p:cNvSpPr txBox="1"/>
          <p:nvPr/>
        </p:nvSpPr>
        <p:spPr>
          <a:xfrm>
            <a:off x="17674227" y="4465086"/>
            <a:ext cx="2232000" cy="640800"/>
          </a:xfrm>
          <a:prstGeom prst="rect">
            <a:avLst/>
          </a:prstGeom>
          <a:solidFill>
            <a:srgbClr val="BCE7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a:lnSpc>
                <a:spcPct val="80000"/>
              </a:lnSpc>
              <a:defRPr sz="1600" b="1">
                <a:solidFill>
                  <a:prstClr val="black"/>
                </a:solidFill>
                <a:latin typeface="Ubuntu"/>
                <a:ea typeface="Verdana" panose="020B0604030504040204" pitchFamily="34" charset="0"/>
                <a:cs typeface="Helvetic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“Data, AI &amp; Analytics Services” for Marketing</a:t>
            </a:r>
          </a:p>
        </p:txBody>
      </p:sp>
      <p:sp>
        <p:nvSpPr>
          <p:cNvPr id="108" name="object 16">
            <a:extLst>
              <a:ext uri="{FF2B5EF4-FFF2-40B4-BE49-F238E27FC236}">
                <a16:creationId xmlns:a16="http://schemas.microsoft.com/office/drawing/2014/main" id="{FB97D320-93D5-46F5-B6F5-BE28B7E0CE36}"/>
              </a:ext>
            </a:extLst>
          </p:cNvPr>
          <p:cNvSpPr txBox="1"/>
          <p:nvPr/>
        </p:nvSpPr>
        <p:spPr>
          <a:xfrm>
            <a:off x="10505119" y="6729874"/>
            <a:ext cx="2232000" cy="640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828800" hangingPunct="1">
              <a:lnSpc>
                <a:spcPct val="80000"/>
              </a:lnSpc>
              <a:defRPr sz="1600" b="1" kern="1200">
                <a:solidFill>
                  <a:prstClr val="black"/>
                </a:solidFill>
                <a:latin typeface="Ubuntu"/>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Digital Eng</a:t>
            </a:r>
            <a:r>
              <a:rPr lang="en-US"/>
              <a:t>. </a:t>
            </a:r>
            <a:r>
              <a:rPr lang="en-US" dirty="0"/>
              <a:t>&amp; </a:t>
            </a:r>
            <a:r>
              <a:rPr lang="en-US"/>
              <a:t>R&amp;D</a:t>
            </a:r>
            <a:endParaRPr lang="en-US" dirty="0"/>
          </a:p>
        </p:txBody>
      </p:sp>
      <p:sp>
        <p:nvSpPr>
          <p:cNvPr id="109" name="object 16">
            <a:extLst>
              <a:ext uri="{FF2B5EF4-FFF2-40B4-BE49-F238E27FC236}">
                <a16:creationId xmlns:a16="http://schemas.microsoft.com/office/drawing/2014/main" id="{5B65255F-7EA5-4A2B-8AA7-EE3BF51E4726}"/>
              </a:ext>
            </a:extLst>
          </p:cNvPr>
          <p:cNvSpPr txBox="1"/>
          <p:nvPr/>
        </p:nvSpPr>
        <p:spPr>
          <a:xfrm>
            <a:off x="15241673" y="7443286"/>
            <a:ext cx="2232000" cy="640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668" tIns="55332" rIns="110668" bIns="55332" numCol="1" spcCol="0" rtlCol="0" fromWordArt="0" anchor="ctr" anchorCtr="0" forceAA="0" compatLnSpc="1">
            <a:prstTxWarp prst="textNoShape">
              <a:avLst/>
            </a:prstTxWarp>
            <a:noAutofit/>
          </a:bodyPr>
          <a:lstStyle>
            <a:defPPr>
              <a:defRPr lang="pt-PT"/>
            </a:defPPr>
            <a:lvl1pPr algn="ctr">
              <a:lnSpc>
                <a:spcPct val="80000"/>
              </a:lnSpc>
              <a:defRPr sz="840" i="0">
                <a:solidFill>
                  <a:schemeClr val="tx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defRPr/>
            </a:pPr>
            <a:r>
              <a:rPr lang="en-US" sz="1600" b="1" kern="1200" dirty="0">
                <a:solidFill>
                  <a:prstClr val="black"/>
                </a:solidFill>
                <a:latin typeface="Ubuntu"/>
                <a:ea typeface="Verdana" panose="020B0604030504040204" pitchFamily="34" charset="0"/>
              </a:rPr>
              <a:t>Industrial</a:t>
            </a:r>
          </a:p>
          <a:p>
            <a:pPr defTabSz="1828800" hangingPunct="1">
              <a:defRPr/>
            </a:pPr>
            <a:r>
              <a:rPr lang="en-US" sz="1600" b="1" kern="1200" dirty="0">
                <a:solidFill>
                  <a:prstClr val="black"/>
                </a:solidFill>
                <a:latin typeface="Ubuntu"/>
                <a:ea typeface="Verdana" panose="020B0604030504040204" pitchFamily="34" charset="0"/>
              </a:rPr>
              <a:t>Procurement</a:t>
            </a:r>
          </a:p>
        </p:txBody>
      </p:sp>
      <p:sp>
        <p:nvSpPr>
          <p:cNvPr id="124" name="object 16">
            <a:extLst>
              <a:ext uri="{FF2B5EF4-FFF2-40B4-BE49-F238E27FC236}">
                <a16:creationId xmlns:a16="http://schemas.microsoft.com/office/drawing/2014/main" id="{BDDA118E-D672-4C12-8AEC-7F0F96B03279}"/>
              </a:ext>
            </a:extLst>
          </p:cNvPr>
          <p:cNvSpPr txBox="1">
            <a:spLocks/>
          </p:cNvSpPr>
          <p:nvPr/>
        </p:nvSpPr>
        <p:spPr>
          <a:xfrm>
            <a:off x="10505119" y="9694862"/>
            <a:ext cx="2232000" cy="640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55332" rIns="0" bIns="55332" numCol="1" spcCol="0" rtlCol="0" fromWordArt="0" anchor="ctr" anchorCtr="0" forceAA="0" compatLnSpc="1">
            <a:prstTxWarp prst="textNoShape">
              <a:avLst/>
            </a:prstTxWarp>
            <a:noAutofit/>
          </a:bodyPr>
          <a:lstStyle>
            <a:defPPr>
              <a:defRPr lang="pt-PT"/>
            </a:defPPr>
            <a:lvl1pPr algn="ctr">
              <a:defRPr sz="1000" i="1">
                <a:solidFill>
                  <a:schemeClr val="tx1"/>
                </a:solidFill>
                <a:latin typeface="Ubuntu" panose="020B05040306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828800" hangingPunct="1">
              <a:lnSpc>
                <a:spcPct val="80000"/>
              </a:lnSpc>
              <a:defRPr/>
            </a:pPr>
            <a:r>
              <a:rPr lang="en-US" sz="1600" b="1" i="0" kern="1200" dirty="0">
                <a:solidFill>
                  <a:prstClr val="black"/>
                </a:solidFill>
                <a:latin typeface="Ubuntu"/>
                <a:ea typeface="Verdana" panose="020B0604030504040204" pitchFamily="34" charset="0"/>
              </a:rPr>
              <a:t>Organization Purpose </a:t>
            </a:r>
            <a:br>
              <a:rPr lang="en-US" sz="1600" b="1" i="0" kern="1200" dirty="0">
                <a:solidFill>
                  <a:prstClr val="black"/>
                </a:solidFill>
                <a:latin typeface="Ubuntu"/>
                <a:ea typeface="Verdana" panose="020B0604030504040204" pitchFamily="34" charset="0"/>
              </a:rPr>
            </a:br>
            <a:r>
              <a:rPr lang="en-US" sz="1600" b="1" i="0" kern="1200" dirty="0">
                <a:solidFill>
                  <a:prstClr val="black"/>
                </a:solidFill>
                <a:latin typeface="Ubuntu"/>
                <a:ea typeface="Verdana" panose="020B0604030504040204" pitchFamily="34" charset="0"/>
              </a:rPr>
              <a:t>&amp; Strategy</a:t>
            </a:r>
          </a:p>
        </p:txBody>
      </p:sp>
      <p:sp>
        <p:nvSpPr>
          <p:cNvPr id="125" name="Title 2">
            <a:extLst>
              <a:ext uri="{FF2B5EF4-FFF2-40B4-BE49-F238E27FC236}">
                <a16:creationId xmlns:a16="http://schemas.microsoft.com/office/drawing/2014/main" id="{9BD5860F-5177-4D63-A037-B5744CFEDEF2}"/>
              </a:ext>
            </a:extLst>
          </p:cNvPr>
          <p:cNvSpPr txBox="1">
            <a:spLocks/>
          </p:cNvSpPr>
          <p:nvPr/>
        </p:nvSpPr>
        <p:spPr>
          <a:xfrm>
            <a:off x="809626" y="776377"/>
            <a:ext cx="21895544" cy="1433422"/>
          </a:xfrm>
          <a:prstGeom prst="rect">
            <a:avLst/>
          </a:prstGeom>
        </p:spPr>
        <p:txBody>
          <a:bodyPr vert="horz"/>
          <a:lstStyle>
            <a:lvl1pPr marL="0" marR="0" indent="0" algn="l" defTabSz="914400" rtl="0" eaLnBrk="1" fontAlgn="auto" latinLnBrk="0" hangingPunct="1">
              <a:lnSpc>
                <a:spcPct val="90000"/>
              </a:lnSpc>
              <a:spcBef>
                <a:spcPct val="0"/>
              </a:spcBef>
              <a:spcAft>
                <a:spcPts val="0"/>
              </a:spcAft>
              <a:buClrTx/>
              <a:buSzTx/>
              <a:buFontTx/>
              <a:buNone/>
              <a:tabLst/>
              <a:defRPr kumimoji="0" lang="en-US" sz="2600" b="0" i="0" u="none" strike="noStrike" kern="1200" cap="all" spc="0" normalizeH="0" baseline="0" noProof="0" dirty="0">
                <a:ln>
                  <a:noFill/>
                </a:ln>
                <a:solidFill>
                  <a:schemeClr val="accent4"/>
                </a:solidFill>
                <a:effectLst/>
                <a:uLnTx/>
                <a:uFillTx/>
                <a:latin typeface="+mj-lt"/>
                <a:ea typeface="+mj-ea"/>
                <a:cs typeface="+mj-cs"/>
              </a:defRPr>
            </a:lvl1pPr>
          </a:lstStyle>
          <a:p>
            <a:pPr defTabSz="1828800"/>
            <a:r>
              <a:rPr lang="en-US" sz="5200" dirty="0">
                <a:solidFill>
                  <a:srgbClr val="272936"/>
                </a:solidFill>
                <a:latin typeface="Ubuntu Medium"/>
              </a:rPr>
              <a:t>De </a:t>
            </a:r>
            <a:r>
              <a:rPr lang="en-US" sz="5200" dirty="0" err="1">
                <a:solidFill>
                  <a:srgbClr val="272936"/>
                </a:solidFill>
                <a:latin typeface="Ubuntu Medium"/>
              </a:rPr>
              <a:t>oMråden</a:t>
            </a:r>
            <a:r>
              <a:rPr lang="en-US" sz="5200" dirty="0">
                <a:solidFill>
                  <a:srgbClr val="272936"/>
                </a:solidFill>
                <a:latin typeface="Ubuntu Medium"/>
              </a:rPr>
              <a:t> </a:t>
            </a:r>
            <a:r>
              <a:rPr lang="en-US" sz="5200" dirty="0" err="1">
                <a:solidFill>
                  <a:srgbClr val="272936"/>
                </a:solidFill>
                <a:latin typeface="Ubuntu Medium"/>
              </a:rPr>
              <a:t>organisationer</a:t>
            </a:r>
            <a:r>
              <a:rPr lang="en-US" sz="5200" dirty="0">
                <a:solidFill>
                  <a:srgbClr val="272936"/>
                </a:solidFill>
                <a:latin typeface="Ubuntu Medium"/>
              </a:rPr>
              <a:t> JUST NU </a:t>
            </a:r>
            <a:r>
              <a:rPr lang="en-US" sz="5200" dirty="0" err="1">
                <a:solidFill>
                  <a:srgbClr val="272936"/>
                </a:solidFill>
                <a:latin typeface="Ubuntu Medium"/>
              </a:rPr>
              <a:t>främst</a:t>
            </a:r>
            <a:r>
              <a:rPr lang="en-US" sz="5200" dirty="0">
                <a:solidFill>
                  <a:srgbClr val="272936"/>
                </a:solidFill>
                <a:latin typeface="Ubuntu Medium"/>
              </a:rPr>
              <a:t> </a:t>
            </a:r>
            <a:r>
              <a:rPr lang="en-US" sz="5200" dirty="0" err="1">
                <a:solidFill>
                  <a:srgbClr val="272936"/>
                </a:solidFill>
                <a:latin typeface="Ubuntu Medium"/>
              </a:rPr>
              <a:t>transformerar</a:t>
            </a:r>
            <a:r>
              <a:rPr lang="en-US" sz="5200" dirty="0">
                <a:solidFill>
                  <a:srgbClr val="272936"/>
                </a:solidFill>
                <a:latin typeface="Ubuntu Medium"/>
              </a:rPr>
              <a:t> med </a:t>
            </a:r>
            <a:r>
              <a:rPr lang="en-US" sz="5200" dirty="0" err="1">
                <a:solidFill>
                  <a:srgbClr val="272936"/>
                </a:solidFill>
                <a:latin typeface="Ubuntu Medium"/>
              </a:rPr>
              <a:t>hjälp</a:t>
            </a:r>
            <a:r>
              <a:rPr lang="en-US" sz="5200" dirty="0">
                <a:solidFill>
                  <a:srgbClr val="272936"/>
                </a:solidFill>
                <a:latin typeface="Ubuntu Medium"/>
              </a:rPr>
              <a:t> Tech…</a:t>
            </a:r>
          </a:p>
        </p:txBody>
      </p:sp>
      <p:sp>
        <p:nvSpPr>
          <p:cNvPr id="123" name="Flowchart: Alternate Process 122">
            <a:extLst>
              <a:ext uri="{FF2B5EF4-FFF2-40B4-BE49-F238E27FC236}">
                <a16:creationId xmlns:a16="http://schemas.microsoft.com/office/drawing/2014/main" id="{C8F2BE7D-8F70-428D-AFBF-BF90322612E4}"/>
              </a:ext>
            </a:extLst>
          </p:cNvPr>
          <p:cNvSpPr/>
          <p:nvPr/>
        </p:nvSpPr>
        <p:spPr>
          <a:xfrm>
            <a:off x="5768565" y="11301031"/>
            <a:ext cx="10081120" cy="1179436"/>
          </a:xfrm>
          <a:prstGeom prst="flowChartAlternateProcess">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rgbClr val="000000"/>
                </a:solidFill>
                <a:effectLst/>
                <a:uLnTx/>
                <a:uFillTx/>
                <a:latin typeface="Arial"/>
                <a:ea typeface="+mn-ea"/>
                <a:cs typeface="+mn-cs"/>
                <a:sym typeface="Arial"/>
              </a:rPr>
              <a:t>Få</a:t>
            </a:r>
            <a:r>
              <a:rPr kumimoji="0" lang="sv-SE" sz="3200" b="0" i="0" u="none" strike="noStrike" kern="1200" cap="none" spc="0" normalizeH="0" noProof="0" dirty="0">
                <a:ln>
                  <a:noFill/>
                </a:ln>
                <a:solidFill>
                  <a:srgbClr val="000000"/>
                </a:solidFill>
                <a:effectLst/>
                <a:uLnTx/>
                <a:uFillTx/>
                <a:latin typeface="Arial"/>
                <a:ea typeface="+mn-ea"/>
                <a:cs typeface="+mn-cs"/>
                <a:sym typeface="Arial"/>
              </a:rPr>
              <a:t> inte en för snäv syn på innovation och digitalisering</a:t>
            </a:r>
            <a:endParaRPr kumimoji="0" lang="sv-SE" sz="3200" b="0" i="0" u="none" strike="noStrike" kern="120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32641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Od_gjjdQzeO9kf0_wSg3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D7HNMvlQbCZdtvaViFNsA"/>
</p:tagLst>
</file>

<file path=ppt/tags/tag10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A5AdLARROS338PdZ_kULQ"/>
</p:tagLst>
</file>

<file path=ppt/tags/tag10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07.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16_t1hs1Tj.vBL_kaSt1Ig"/>
</p:tagLst>
</file>

<file path=ppt/tags/tag11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IDX2ZkuT_6_gXEk6x.AdA"/>
</p:tagLst>
</file>

<file path=ppt/tags/tag11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NIDX2ZkuT_6_gXEk6x.AdA"/>
</p:tagLst>
</file>

<file path=ppt/tags/tag12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2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16_t1hs1Tj.vBL_kaSt1Ig"/>
</p:tagLst>
</file>

<file path=ppt/tags/tag12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27.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3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3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3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4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45.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4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5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5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57.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6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6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16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cPGFw_NVS422W_v2S7n6Bg"/>
</p:tagLst>
</file>

<file path=ppt/tags/tag16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7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6_t1hs1Tj.vBL_kaSt1Ig"/>
</p:tagLst>
</file>

<file path=ppt/tags/tag18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3uIyzMOgRpWZvBx07YyGM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dNfUm5KtQkuxN9SW375jh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d2F9xg8nVjaeRgm4KOhBP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75Ko5fK4RtCWgfiHi9RLQ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JOd_gjjdQzeO9kf0_wSg3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D7HNMvlQbCZdtvaViFNsA"/>
</p:tagLst>
</file>

<file path=ppt/tags/tag19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A5AdLARROS338PdZ_kULQ"/>
</p:tagLst>
</file>

<file path=ppt/tags/tag19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5Ko5fK4RtCWgfiHi9RLQ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16_t1hs1Tj.vBL_kaSt1Ig"/>
</p:tagLst>
</file>

<file path=ppt/tags/tag20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IDX2ZkuT_6_gXEk6x.Ad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NIDX2ZkuT_6_gXEk6x.AdA"/>
</p:tagLst>
</file>

<file path=ppt/tags/tag21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IDX2ZkuT_6_gXEk6x.AdA"/>
</p:tagLst>
</file>

<file path=ppt/tags/tag215.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1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16_t1hs1Tj.vBL_kaSt1Ig"/>
</p:tagLst>
</file>

<file path=ppt/tags/tag21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2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2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2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2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3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35.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3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IDX2ZkuT_6_gXEk6x.Ad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4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4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47.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5.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5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5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5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25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cPGFw_NVS422W_v2S7n6Bg"/>
</p:tagLst>
</file>

<file path=ppt/tags/tag26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7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7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7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3uIyzMOgRpWZvBx07YyGM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dNfUm5KtQkuxN9SW375jh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16_t1hs1Tj.vBL_kaSt1I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d2F9xg8nVjaeRgm4KOhBP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Od_gjjdQzeO9kf0_wSg3w"/>
</p:tagLst>
</file>

<file path=ppt/tags/tag3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3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3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3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4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45.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4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D7HNMvlQbCZdtvaViFNs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5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5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57.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6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6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6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k2jDPRtFTc664HS84i.2KA"/>
</p:tagLst>
</file>

<file path=ppt/tags/tag6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PGFw_NVS422W_v2S7n6Bg"/>
</p:tagLst>
</file>

<file path=ppt/tags/tag7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7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74.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A5AdLARROS338PdZ_kULQ"/>
</p:tagLst>
</file>

<file path=ppt/tags/tag80.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8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82.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83.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3uIyzMOgRpWZvBx07YyG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NfUm5KtQkuxN9SW375jh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MASTERWIZARD" val="Generic_Confidentiality"/>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2F9xg8nVjaeRgm4KOhBP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75Ko5fK4RtCWgfiHi9RLQg"/>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10.xml><?xml version="1.0" encoding="utf-8"?>
<a:theme xmlns:a="http://schemas.openxmlformats.org/drawingml/2006/main" name="2_Capgemini Master 2021">
  <a:themeElements>
    <a:clrScheme name="Capgemini 2021">
      <a:dk1>
        <a:sysClr val="windowText" lastClr="000000"/>
      </a:dk1>
      <a:lt1>
        <a:srgbClr val="FFFFFF"/>
      </a:lt1>
      <a:dk2>
        <a:srgbClr val="000000"/>
      </a:dk2>
      <a:lt2>
        <a:srgbClr val="ECECEC"/>
      </a:lt2>
      <a:accent1>
        <a:srgbClr val="0070AD"/>
      </a:accent1>
      <a:accent2>
        <a:srgbClr val="12ABDB"/>
      </a:accent2>
      <a:accent3>
        <a:srgbClr val="2B0A3D"/>
      </a:accent3>
      <a:accent4>
        <a:srgbClr val="272936"/>
      </a:accent4>
      <a:accent5>
        <a:srgbClr val="0F878A"/>
      </a:accent5>
      <a:accent6>
        <a:srgbClr val="14596B"/>
      </a:accent6>
      <a:hlink>
        <a:srgbClr val="00929B"/>
      </a:hlink>
      <a:folHlink>
        <a:srgbClr val="00E6E3"/>
      </a:folHlink>
    </a:clrScheme>
    <a:fontScheme name="Capgemini 2021">
      <a:majorFont>
        <a:latin typeface="Ubuntu Medium"/>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1" id="{18B0FA0E-52BA-4F3F-B2FD-88B4C8061DF8}" vid="{6634CB38-2CA3-42B5-9F43-E11F89D9B245}"/>
    </a:ext>
  </a:extLst>
</a:theme>
</file>

<file path=ppt/theme/theme11.xml><?xml version="1.0" encoding="utf-8"?>
<a:theme xmlns:a="http://schemas.openxmlformats.org/drawingml/2006/main" name="27_Simple Light">
  <a:themeElements>
    <a:clrScheme name="27_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27_Simple Light">
      <a:majorFont>
        <a:latin typeface="Helvetica"/>
        <a:ea typeface="Helvetica"/>
        <a:cs typeface="Helvetica"/>
      </a:majorFont>
      <a:minorFont>
        <a:latin typeface="Arial"/>
        <a:ea typeface="Arial"/>
        <a:cs typeface="Arial"/>
      </a:minorFont>
    </a:fontScheme>
    <a:fmtScheme name="27_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Capgemini Invent 2019">
  <a:themeElements>
    <a:clrScheme name="Capgemini Invent D">
      <a:dk1>
        <a:sysClr val="windowText" lastClr="000000"/>
      </a:dk1>
      <a:lt1>
        <a:srgbClr val="FFFFFF"/>
      </a:lt1>
      <a:dk2>
        <a:srgbClr val="2B143D"/>
      </a:dk2>
      <a:lt2>
        <a:srgbClr val="ECECEC"/>
      </a:lt2>
      <a:accent1>
        <a:srgbClr val="0070AD"/>
      </a:accent1>
      <a:accent2>
        <a:srgbClr val="12ABDB"/>
      </a:accent2>
      <a:accent3>
        <a:srgbClr val="7F7F7F"/>
      </a:accent3>
      <a:accent4>
        <a:srgbClr val="FF304C"/>
      </a:accent4>
      <a:accent5>
        <a:srgbClr val="95E616"/>
      </a:accent5>
      <a:accent6>
        <a:srgbClr val="00C37B"/>
      </a:accent6>
      <a:hlink>
        <a:srgbClr val="12ABDB"/>
      </a:hlink>
      <a:folHlink>
        <a:srgbClr val="7E39BA"/>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no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0000" tIns="46800" rIns="90000" bIns="46800" rtlCol="0" anchor="ctr">
        <a:spAutoFit/>
      </a:bodyPr>
      <a:lstStyle>
        <a:defPPr algn="l">
          <a:spcBef>
            <a:spcPct val="0"/>
          </a:spcBef>
          <a:defRPr sz="1400" dirty="0" err="1" smtClean="0"/>
        </a:defPPr>
      </a:lstStyle>
    </a:txDef>
  </a:objectDefaults>
  <a:extraClrSchemeLst/>
  <a:custClrLst>
    <a:custClr name="Light Capgemini Blue">
      <a:srgbClr val="7FBAD9"/>
    </a:custClr>
    <a:custClr name="Light Vibrant Blue">
      <a:srgbClr val="88D5ED"/>
    </a:custClr>
    <a:custClr name="Bright Green">
      <a:srgbClr val="C8FF16"/>
    </a:custClr>
    <a:custClr name="Green">
      <a:srgbClr val="00C37B"/>
    </a:custClr>
    <a:custClr name="Dark Green">
      <a:srgbClr val="15596B"/>
    </a:custClr>
    <a:custClr name="Bright Aqua">
      <a:srgbClr val="01D1D0"/>
    </a:custClr>
    <a:custClr name="Aqua">
      <a:srgbClr val="0F999C"/>
    </a:custClr>
    <a:custClr name="Orange">
      <a:srgbClr val="FF6327"/>
    </a:custClr>
    <a:custClr name="Peach">
      <a:srgbClr val="F37D83"/>
    </a:custClr>
    <a:custClr name="Light Claret">
      <a:srgbClr val="CB2980"/>
    </a:custClr>
    <a:custClr name="Claret">
      <a:srgbClr val="860864"/>
    </a:custClr>
    <a:custClr name="Bright Purple">
      <a:srgbClr val="6D64CC"/>
    </a:custClr>
    <a:custClr name="Purple">
      <a:srgbClr val="7E39BA"/>
    </a:custClr>
    <a:custClr name="Dark Purple">
      <a:srgbClr val="4701A7"/>
    </a:custClr>
  </a:custClrLst>
  <a:extLst>
    <a:ext uri="{05A4C25C-085E-4340-85A3-A5531E510DB2}">
      <thm15:themeFamily xmlns:thm15="http://schemas.microsoft.com/office/thememl/2012/main" name="CapgeminiInvent_Master.potx" id="{74C441A9-DBBF-482D-983F-72DAEA4276D0}" vid="{88FEB484-06EE-40AD-ACF6-762AC32B9622}"/>
    </a:ext>
  </a:extLst>
</a:theme>
</file>

<file path=ppt/theme/theme3.xml><?xml version="1.0" encoding="utf-8"?>
<a:theme xmlns:a="http://schemas.openxmlformats.org/drawingml/2006/main" name="3_Innehållssidor">
  <a:themeElements>
    <a:clrScheme name="Anpassad 1">
      <a:dk1>
        <a:srgbClr val="000000"/>
      </a:dk1>
      <a:lt1>
        <a:srgbClr val="FFFFFF"/>
      </a:lt1>
      <a:dk2>
        <a:srgbClr val="683788"/>
      </a:dk2>
      <a:lt2>
        <a:srgbClr val="BCAAD0"/>
      </a:lt2>
      <a:accent1>
        <a:srgbClr val="289D93"/>
      </a:accent1>
      <a:accent2>
        <a:srgbClr val="C40068"/>
      </a:accent2>
      <a:accent3>
        <a:srgbClr val="007EC4"/>
      </a:accent3>
      <a:accent4>
        <a:srgbClr val="B6D7D3"/>
      </a:accent4>
      <a:accent5>
        <a:srgbClr val="E4B1C3"/>
      </a:accent5>
      <a:accent6>
        <a:srgbClr val="ACC7E9"/>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1_Mall 2013">
  <a:themeElements>
    <a:clrScheme name="Stockholms stad - ordning 2">
      <a:dk1>
        <a:srgbClr val="000000"/>
      </a:dk1>
      <a:lt1>
        <a:srgbClr val="683788"/>
      </a:lt1>
      <a:dk2>
        <a:srgbClr val="289D93"/>
      </a:dk2>
      <a:lt2>
        <a:srgbClr val="B6D7D3"/>
      </a:lt2>
      <a:accent1>
        <a:srgbClr val="E4B1C3"/>
      </a:accent1>
      <a:accent2>
        <a:srgbClr val="C40068"/>
      </a:accent2>
      <a:accent3>
        <a:srgbClr val="ACC7E9"/>
      </a:accent3>
      <a:accent4>
        <a:srgbClr val="007EC4"/>
      </a:accent4>
      <a:accent5>
        <a:srgbClr val="BCAAD0"/>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pct75">
          <a:fgClr>
            <a:schemeClr val="accent3"/>
          </a:fgClr>
          <a:bgClr>
            <a:schemeClr val="accent4"/>
          </a:bgClr>
        </a:pattFill>
        <a:ln w="9525">
          <a:solidFill>
            <a:schemeClr val="tx1"/>
          </a:solidFill>
        </a:ln>
      </a:spPr>
      <a:bodyPr lIns="0" tIns="15875" rIns="0" bIns="15875" rtlCol="0" anchor="ctr"/>
      <a:lstStyle>
        <a:defPPr algn="ctr" eaLnBrk="0" hangingPunct="0">
          <a:defRPr sz="1400" dirty="0">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2_Mall 2013">
  <a:themeElements>
    <a:clrScheme name="Stockholms stad - ordning 2">
      <a:dk1>
        <a:srgbClr val="000000"/>
      </a:dk1>
      <a:lt1>
        <a:srgbClr val="683788"/>
      </a:lt1>
      <a:dk2>
        <a:srgbClr val="289D93"/>
      </a:dk2>
      <a:lt2>
        <a:srgbClr val="B6D7D3"/>
      </a:lt2>
      <a:accent1>
        <a:srgbClr val="E4B1C3"/>
      </a:accent1>
      <a:accent2>
        <a:srgbClr val="C40068"/>
      </a:accent2>
      <a:accent3>
        <a:srgbClr val="ACC7E9"/>
      </a:accent3>
      <a:accent4>
        <a:srgbClr val="007EC4"/>
      </a:accent4>
      <a:accent5>
        <a:srgbClr val="BCAAD0"/>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pct75">
          <a:fgClr>
            <a:schemeClr val="accent3"/>
          </a:fgClr>
          <a:bgClr>
            <a:schemeClr val="accent4"/>
          </a:bgClr>
        </a:pattFill>
        <a:ln w="9525">
          <a:solidFill>
            <a:schemeClr val="tx1"/>
          </a:solidFill>
        </a:ln>
      </a:spPr>
      <a:bodyPr lIns="0" tIns="15875" rIns="0" bIns="15875" rtlCol="0" anchor="ctr"/>
      <a:lstStyle>
        <a:defPPr algn="ctr" eaLnBrk="0" hangingPunct="0">
          <a:defRPr sz="1400" dirty="0">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5_Capgemini Invent 2019">
  <a:themeElements>
    <a:clrScheme name="Capgemini Invent D">
      <a:dk1>
        <a:sysClr val="windowText" lastClr="000000"/>
      </a:dk1>
      <a:lt1>
        <a:srgbClr val="FFFFFF"/>
      </a:lt1>
      <a:dk2>
        <a:srgbClr val="2B143D"/>
      </a:dk2>
      <a:lt2>
        <a:srgbClr val="ECECEC"/>
      </a:lt2>
      <a:accent1>
        <a:srgbClr val="0070AD"/>
      </a:accent1>
      <a:accent2>
        <a:srgbClr val="12ABDB"/>
      </a:accent2>
      <a:accent3>
        <a:srgbClr val="7F7F7F"/>
      </a:accent3>
      <a:accent4>
        <a:srgbClr val="FF304C"/>
      </a:accent4>
      <a:accent5>
        <a:srgbClr val="95E616"/>
      </a:accent5>
      <a:accent6>
        <a:srgbClr val="00C37B"/>
      </a:accent6>
      <a:hlink>
        <a:srgbClr val="12ABDB"/>
      </a:hlink>
      <a:folHlink>
        <a:srgbClr val="7E39BA"/>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no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0000" tIns="46800" rIns="90000" bIns="46800" rtlCol="0" anchor="ctr">
        <a:spAutoFit/>
      </a:bodyPr>
      <a:lstStyle>
        <a:defPPr algn="l">
          <a:spcBef>
            <a:spcPct val="0"/>
          </a:spcBef>
          <a:defRPr sz="1400" dirty="0" err="1" smtClean="0"/>
        </a:defPPr>
      </a:lstStyle>
    </a:txDef>
  </a:objectDefaults>
  <a:extraClrSchemeLst/>
  <a:custClrLst>
    <a:custClr name="Light Capgemini Blue">
      <a:srgbClr val="7FBAD9"/>
    </a:custClr>
    <a:custClr name="Light Vibrant Blue">
      <a:srgbClr val="88D5ED"/>
    </a:custClr>
    <a:custClr name="Bright Green">
      <a:srgbClr val="C8FF16"/>
    </a:custClr>
    <a:custClr name="Green">
      <a:srgbClr val="00C37B"/>
    </a:custClr>
    <a:custClr name="Dark Green">
      <a:srgbClr val="15596B"/>
    </a:custClr>
    <a:custClr name="Bright Aqua">
      <a:srgbClr val="01D1D0"/>
    </a:custClr>
    <a:custClr name="Aqua">
      <a:srgbClr val="0F999C"/>
    </a:custClr>
    <a:custClr name="Orange">
      <a:srgbClr val="FF6327"/>
    </a:custClr>
    <a:custClr name="Peach">
      <a:srgbClr val="F37D83"/>
    </a:custClr>
    <a:custClr name="Light Claret">
      <a:srgbClr val="CB2980"/>
    </a:custClr>
    <a:custClr name="Claret">
      <a:srgbClr val="860864"/>
    </a:custClr>
    <a:custClr name="Bright Purple">
      <a:srgbClr val="6D64CC"/>
    </a:custClr>
    <a:custClr name="Purple">
      <a:srgbClr val="7E39BA"/>
    </a:custClr>
    <a:custClr name="Dark Purple">
      <a:srgbClr val="4701A7"/>
    </a:custClr>
  </a:custClrLst>
  <a:extLst>
    <a:ext uri="{05A4C25C-085E-4340-85A3-A5531E510DB2}">
      <thm15:themeFamily xmlns:thm15="http://schemas.microsoft.com/office/thememl/2012/main" name="CapgeminiInvent_Master.potx" id="{74C441A9-DBBF-482D-983F-72DAEA4276D0}" vid="{88FEB484-06EE-40AD-ACF6-762AC32B9622}"/>
    </a:ext>
  </a:extLst>
</a:theme>
</file>

<file path=ppt/theme/theme7.xml><?xml version="1.0" encoding="utf-8"?>
<a:theme xmlns:a="http://schemas.openxmlformats.org/drawingml/2006/main" name="7_Capgemini Invent 2019">
  <a:themeElements>
    <a:clrScheme name="Capgemini Invent D">
      <a:dk1>
        <a:sysClr val="windowText" lastClr="000000"/>
      </a:dk1>
      <a:lt1>
        <a:srgbClr val="FFFFFF"/>
      </a:lt1>
      <a:dk2>
        <a:srgbClr val="2B143D"/>
      </a:dk2>
      <a:lt2>
        <a:srgbClr val="ECECEC"/>
      </a:lt2>
      <a:accent1>
        <a:srgbClr val="0070AD"/>
      </a:accent1>
      <a:accent2>
        <a:srgbClr val="12ABDB"/>
      </a:accent2>
      <a:accent3>
        <a:srgbClr val="7F7F7F"/>
      </a:accent3>
      <a:accent4>
        <a:srgbClr val="FF304C"/>
      </a:accent4>
      <a:accent5>
        <a:srgbClr val="95E616"/>
      </a:accent5>
      <a:accent6>
        <a:srgbClr val="00C37B"/>
      </a:accent6>
      <a:hlink>
        <a:srgbClr val="12ABDB"/>
      </a:hlink>
      <a:folHlink>
        <a:srgbClr val="7E39BA"/>
      </a:folHlink>
    </a:clrScheme>
    <a:fontScheme name="Ubuntu">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no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0000" tIns="46800" rIns="90000" bIns="46800" rtlCol="0" anchor="ctr">
        <a:spAutoFit/>
      </a:bodyPr>
      <a:lstStyle>
        <a:defPPr algn="l">
          <a:spcBef>
            <a:spcPct val="0"/>
          </a:spcBef>
          <a:defRPr sz="1400" dirty="0" err="1" smtClean="0"/>
        </a:defPPr>
      </a:lstStyle>
    </a:txDef>
  </a:objectDefaults>
  <a:extraClrSchemeLst/>
  <a:custClrLst>
    <a:custClr name="Light Capgemini Blue">
      <a:srgbClr val="7FBAD9"/>
    </a:custClr>
    <a:custClr name="Light Vibrant Blue">
      <a:srgbClr val="88D5ED"/>
    </a:custClr>
    <a:custClr name="Bright Green">
      <a:srgbClr val="C8FF16"/>
    </a:custClr>
    <a:custClr name="Green">
      <a:srgbClr val="00C37B"/>
    </a:custClr>
    <a:custClr name="Dark Green">
      <a:srgbClr val="15596B"/>
    </a:custClr>
    <a:custClr name="Bright Aqua">
      <a:srgbClr val="01D1D0"/>
    </a:custClr>
    <a:custClr name="Aqua">
      <a:srgbClr val="0F999C"/>
    </a:custClr>
    <a:custClr name="Orange">
      <a:srgbClr val="FF6327"/>
    </a:custClr>
    <a:custClr name="Peach">
      <a:srgbClr val="F37D83"/>
    </a:custClr>
    <a:custClr name="Light Claret">
      <a:srgbClr val="CB2980"/>
    </a:custClr>
    <a:custClr name="Claret">
      <a:srgbClr val="860864"/>
    </a:custClr>
    <a:custClr name="Bright Purple">
      <a:srgbClr val="6D64CC"/>
    </a:custClr>
    <a:custClr name="Purple">
      <a:srgbClr val="7E39BA"/>
    </a:custClr>
    <a:custClr name="Dark Purple">
      <a:srgbClr val="4701A7"/>
    </a:custClr>
  </a:custClrLst>
  <a:extLst>
    <a:ext uri="{05A4C25C-085E-4340-85A3-A5531E510DB2}">
      <thm15:themeFamily xmlns:thm15="http://schemas.microsoft.com/office/thememl/2012/main" name="CapgeminiInvent_Master.potx" id="{74C441A9-DBBF-482D-983F-72DAEA4276D0}" vid="{88FEB484-06EE-40AD-ACF6-762AC32B9622}"/>
    </a:ext>
  </a:extLst>
</a:theme>
</file>

<file path=ppt/theme/theme8.xml><?xml version="1.0" encoding="utf-8"?>
<a:theme xmlns:a="http://schemas.openxmlformats.org/drawingml/2006/main" name="14_Mall 2013">
  <a:themeElements>
    <a:clrScheme name="Stockholms stad - ordning 2">
      <a:dk1>
        <a:srgbClr val="000000"/>
      </a:dk1>
      <a:lt1>
        <a:srgbClr val="683788"/>
      </a:lt1>
      <a:dk2>
        <a:srgbClr val="289D93"/>
      </a:dk2>
      <a:lt2>
        <a:srgbClr val="B6D7D3"/>
      </a:lt2>
      <a:accent1>
        <a:srgbClr val="E4B1C3"/>
      </a:accent1>
      <a:accent2>
        <a:srgbClr val="C40068"/>
      </a:accent2>
      <a:accent3>
        <a:srgbClr val="ACC7E9"/>
      </a:accent3>
      <a:accent4>
        <a:srgbClr val="007EC4"/>
      </a:accent4>
      <a:accent5>
        <a:srgbClr val="BCAAD0"/>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pct75">
          <a:fgClr>
            <a:schemeClr val="accent3"/>
          </a:fgClr>
          <a:bgClr>
            <a:schemeClr val="accent4"/>
          </a:bgClr>
        </a:pattFill>
        <a:ln w="9525">
          <a:solidFill>
            <a:schemeClr val="tx1"/>
          </a:solidFill>
        </a:ln>
      </a:spPr>
      <a:bodyPr lIns="0" tIns="15875" rIns="0" bIns="15875" rtlCol="0" anchor="ctr"/>
      <a:lstStyle>
        <a:defPPr algn="ctr" eaLnBrk="0" hangingPunct="0">
          <a:defRPr sz="1400" dirty="0">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9_Mall 2013">
  <a:themeElements>
    <a:clrScheme name="Stockholms stad - ordning 2">
      <a:dk1>
        <a:srgbClr val="000000"/>
      </a:dk1>
      <a:lt1>
        <a:srgbClr val="683788"/>
      </a:lt1>
      <a:dk2>
        <a:srgbClr val="289D93"/>
      </a:dk2>
      <a:lt2>
        <a:srgbClr val="B6D7D3"/>
      </a:lt2>
      <a:accent1>
        <a:srgbClr val="E4B1C3"/>
      </a:accent1>
      <a:accent2>
        <a:srgbClr val="C40068"/>
      </a:accent2>
      <a:accent3>
        <a:srgbClr val="ACC7E9"/>
      </a:accent3>
      <a:accent4>
        <a:srgbClr val="007EC4"/>
      </a:accent4>
      <a:accent5>
        <a:srgbClr val="BCAAD0"/>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pct75">
          <a:fgClr>
            <a:schemeClr val="accent3"/>
          </a:fgClr>
          <a:bgClr>
            <a:schemeClr val="accent4"/>
          </a:bgClr>
        </a:pattFill>
        <a:ln w="9525">
          <a:solidFill>
            <a:schemeClr val="tx1"/>
          </a:solidFill>
        </a:ln>
      </a:spPr>
      <a:bodyPr lIns="0" tIns="15875" rIns="0" bIns="15875" rtlCol="0" anchor="ctr"/>
      <a:lstStyle>
        <a:defPPr algn="ctr" eaLnBrk="0" hangingPunct="0">
          <a:defRPr sz="1400" dirty="0">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5334</TotalTime>
  <Words>679</Words>
  <Application>Microsoft Office PowerPoint</Application>
  <PresentationFormat>Custom</PresentationFormat>
  <Paragraphs>131</Paragraphs>
  <Slides>8</Slides>
  <Notes>6</Notes>
  <HiddenSlides>0</HiddenSlides>
  <MMClips>0</MMClips>
  <ScaleCrop>false</ScaleCrop>
  <HeadingPairs>
    <vt:vector size="8" baseType="variant">
      <vt:variant>
        <vt:lpstr>Fonts Used</vt:lpstr>
      </vt:variant>
      <vt:variant>
        <vt:i4>13</vt:i4>
      </vt:variant>
      <vt:variant>
        <vt:lpstr>Theme</vt:lpstr>
      </vt:variant>
      <vt:variant>
        <vt:i4>10</vt:i4>
      </vt:variant>
      <vt:variant>
        <vt:lpstr>Embedded OLE Servers</vt:lpstr>
      </vt:variant>
      <vt:variant>
        <vt:i4>1</vt:i4>
      </vt:variant>
      <vt:variant>
        <vt:lpstr>Slide Titles</vt:lpstr>
      </vt:variant>
      <vt:variant>
        <vt:i4>8</vt:i4>
      </vt:variant>
    </vt:vector>
  </HeadingPairs>
  <TitlesOfParts>
    <vt:vector size="32" baseType="lpstr">
      <vt:lpstr>Arial</vt:lpstr>
      <vt:lpstr>Calibri</vt:lpstr>
      <vt:lpstr>Stockholm Type Display Bold</vt:lpstr>
      <vt:lpstr>Stockholm Type Display Regular</vt:lpstr>
      <vt:lpstr>Trade Gothic LT</vt:lpstr>
      <vt:lpstr>Trade Gothic LT Bold No. 2</vt:lpstr>
      <vt:lpstr>Trade Gothic LT Condensed No. 18</vt:lpstr>
      <vt:lpstr>TradeGothic LT Light</vt:lpstr>
      <vt:lpstr>Ubuntu</vt:lpstr>
      <vt:lpstr>Ubuntu Light</vt:lpstr>
      <vt:lpstr>Ubuntu Medium</vt:lpstr>
      <vt:lpstr>Verdana</vt:lpstr>
      <vt:lpstr>Wingdings</vt:lpstr>
      <vt:lpstr>AZ Cover Slide Options</vt:lpstr>
      <vt:lpstr>2_Capgemini Invent 2019</vt:lpstr>
      <vt:lpstr>3_Innehållssidor</vt:lpstr>
      <vt:lpstr>11_Mall 2013</vt:lpstr>
      <vt:lpstr>12_Mall 2013</vt:lpstr>
      <vt:lpstr>5_Capgemini Invent 2019</vt:lpstr>
      <vt:lpstr>7_Capgemini Invent 2019</vt:lpstr>
      <vt:lpstr>14_Mall 2013</vt:lpstr>
      <vt:lpstr>9_Mall 2013</vt:lpstr>
      <vt:lpstr>2_Capgemini Master 2021</vt:lpstr>
      <vt:lpstr>think-cell Slide</vt:lpstr>
      <vt:lpstr>PowerPoint Presentation</vt:lpstr>
      <vt:lpstr>PowerPoint Presentation</vt:lpstr>
      <vt:lpstr>PowerPoint Presentation</vt:lpstr>
      <vt:lpstr>PowerPoint Presentation</vt:lpstr>
      <vt:lpstr>Vanliga fallgropar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 Troil, Katarina</dc:creator>
  <cp:lastModifiedBy>Hellenius, Ann</cp:lastModifiedBy>
  <cp:revision>190</cp:revision>
  <cp:lastPrinted>2019-03-04T09:39:07Z</cp:lastPrinted>
  <dcterms:modified xsi:type="dcterms:W3CDTF">2021-11-21T21:01:25Z</dcterms:modified>
</cp:coreProperties>
</file>